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5262" autoAdjust="0"/>
  </p:normalViewPr>
  <p:slideViewPr>
    <p:cSldViewPr showGuides="1">
      <p:cViewPr varScale="1">
        <p:scale>
          <a:sx n="89" d="100"/>
          <a:sy n="89" d="100"/>
        </p:scale>
        <p:origin x="797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300" y="2481262"/>
            <a:ext cx="6629400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12" y="1268760"/>
            <a:ext cx="11477625" cy="239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62" y="1268760"/>
            <a:ext cx="11439525" cy="334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075" y="1268760"/>
            <a:ext cx="11544300" cy="147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7" y="1268760"/>
            <a:ext cx="11458575" cy="394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87" y="1268760"/>
            <a:ext cx="11496675" cy="486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268760"/>
            <a:ext cx="11468100" cy="311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268760"/>
            <a:ext cx="11468100" cy="1600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125" y="2967037"/>
            <a:ext cx="1148715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62" y="1268760"/>
            <a:ext cx="11439525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312" y="1268760"/>
            <a:ext cx="11553825" cy="321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1268760"/>
            <a:ext cx="1150620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2025-08-23T14:17:21Z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