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6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67" r:id="rId26"/>
    <p:sldId id="350" r:id="rId27"/>
    <p:sldId id="351" r:id="rId28"/>
    <p:sldId id="352" r:id="rId29"/>
    <p:sldId id="353" r:id="rId30"/>
    <p:sldId id="354" r:id="rId31"/>
    <p:sldId id="365" r:id="rId32"/>
    <p:sldId id="364" r:id="rId33"/>
    <p:sldId id="363" r:id="rId34"/>
    <p:sldId id="362" r:id="rId35"/>
    <p:sldId id="361" r:id="rId36"/>
    <p:sldId id="360" r:id="rId37"/>
    <p:sldId id="359" r:id="rId38"/>
    <p:sldId id="368" r:id="rId39"/>
    <p:sldId id="355" r:id="rId40"/>
    <p:sldId id="356" r:id="rId41"/>
    <p:sldId id="357" r:id="rId42"/>
    <p:sldId id="358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28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412" y="1268760"/>
            <a:ext cx="69056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5" y="3024187"/>
            <a:ext cx="46291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575" y="1268760"/>
            <a:ext cx="88773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78791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492896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645024"/>
            <a:ext cx="1800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839"/>
          <a:stretch/>
        </p:blipFill>
        <p:spPr>
          <a:xfrm>
            <a:off x="388937" y="1268761"/>
            <a:ext cx="11458575" cy="4320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50455"/>
            <a:ext cx="3159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73016"/>
            <a:ext cx="3528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4754711"/>
            <a:ext cx="57606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5758"/>
          <a:stretch/>
        </p:blipFill>
        <p:spPr>
          <a:xfrm>
            <a:off x="388937" y="2348880"/>
            <a:ext cx="11458575" cy="7773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59896" y="2276872"/>
            <a:ext cx="59046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82606"/>
          <a:stretch/>
        </p:blipFill>
        <p:spPr>
          <a:xfrm>
            <a:off x="228073" y="3429000"/>
            <a:ext cx="11620500" cy="936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24010" y="3428999"/>
            <a:ext cx="57606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747"/>
          <a:stretch/>
        </p:blipFill>
        <p:spPr>
          <a:xfrm>
            <a:off x="307975" y="1408509"/>
            <a:ext cx="11620500" cy="4157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488629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199" y="4838164"/>
            <a:ext cx="144016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470748"/>
            <a:ext cx="209550" cy="190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2934" r="74774" b="77699"/>
          <a:stretch/>
        </p:blipFill>
        <p:spPr>
          <a:xfrm>
            <a:off x="1919536" y="5877272"/>
            <a:ext cx="1368674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911" b="30868"/>
          <a:stretch/>
        </p:blipFill>
        <p:spPr>
          <a:xfrm>
            <a:off x="550862" y="2492897"/>
            <a:ext cx="11134725" cy="10081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" y="1990303"/>
            <a:ext cx="110299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9573"/>
            <a:ext cx="104337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19016"/>
            <a:ext cx="104337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452" y="5479833"/>
            <a:ext cx="104337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5822" b="6338"/>
          <a:stretch/>
        </p:blipFill>
        <p:spPr>
          <a:xfrm>
            <a:off x="550862" y="1277638"/>
            <a:ext cx="11134725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" y="1268760"/>
            <a:ext cx="109823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370490"/>
            <a:ext cx="102659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3501008"/>
            <a:ext cx="102659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71587"/>
            <a:ext cx="109251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451124"/>
            <a:ext cx="102151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3616146"/>
            <a:ext cx="102151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0" y="4776900"/>
            <a:ext cx="102151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68" y="2393368"/>
            <a:ext cx="104433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5136" y="4725144"/>
            <a:ext cx="104433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368" y="5877272"/>
            <a:ext cx="1044333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409263"/>
            <a:ext cx="36724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561390"/>
            <a:ext cx="36004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573016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5" y="4718328"/>
            <a:ext cx="343296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5903150"/>
            <a:ext cx="15481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911776"/>
            <a:ext cx="42124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340768"/>
            <a:ext cx="1144905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1268760"/>
            <a:ext cx="111442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13882"/>
            <a:ext cx="28083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529091"/>
            <a:ext cx="28083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8225" y="4687640"/>
            <a:ext cx="28083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4672608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877272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268760"/>
            <a:ext cx="109537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2492896"/>
            <a:ext cx="109823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673775"/>
            <a:ext cx="388843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685625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07832"/>
            <a:ext cx="381642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407832"/>
            <a:ext cx="273630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3573016"/>
            <a:ext cx="28083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725144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333"/>
          <a:stretch/>
        </p:blipFill>
        <p:spPr>
          <a:xfrm>
            <a:off x="398462" y="1268761"/>
            <a:ext cx="11439525" cy="3024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48880"/>
            <a:ext cx="26642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01008"/>
            <a:ext cx="26642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904"/>
          <a:stretch/>
        </p:blipFill>
        <p:spPr>
          <a:xfrm>
            <a:off x="417512" y="2708920"/>
            <a:ext cx="11401425" cy="2880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3905" r="52712"/>
          <a:stretch/>
        </p:blipFill>
        <p:spPr>
          <a:xfrm>
            <a:off x="364244" y="1248095"/>
            <a:ext cx="5409506" cy="1220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4915"/>
          <a:stretch/>
        </p:blipFill>
        <p:spPr>
          <a:xfrm>
            <a:off x="417512" y="2425005"/>
            <a:ext cx="11401425" cy="18680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814" y="2378875"/>
            <a:ext cx="110515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48255"/>
            <a:ext cx="1105152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23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1823" y="1268760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822" y="2033718"/>
            <a:ext cx="10693740" cy="2043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2854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80242"/>
            <a:ext cx="10801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87" y="1268760"/>
            <a:ext cx="11268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21088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20996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312833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530120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7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7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8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4509120"/>
            <a:ext cx="114395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63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12" y="1268760"/>
            <a:ext cx="117062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3" y="5379668"/>
            <a:ext cx="2160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5301208"/>
            <a:ext cx="288032" cy="68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3920" y="1278622"/>
            <a:ext cx="91401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6009" y="2043580"/>
            <a:ext cx="100449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1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567"/>
          <a:stretch/>
        </p:blipFill>
        <p:spPr>
          <a:xfrm>
            <a:off x="346075" y="1268760"/>
            <a:ext cx="11544300" cy="41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6574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65313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9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6281"/>
          <a:stretch/>
        </p:blipFill>
        <p:spPr>
          <a:xfrm>
            <a:off x="346075" y="1340768"/>
            <a:ext cx="11544300" cy="7212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63288"/>
          <a:stretch/>
        </p:blipFill>
        <p:spPr>
          <a:xfrm>
            <a:off x="407987" y="2348880"/>
            <a:ext cx="11420475" cy="19442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6199" y="242088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6199" y="3508276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6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510"/>
          <a:stretch/>
        </p:blipFill>
        <p:spPr>
          <a:xfrm>
            <a:off x="407987" y="1340768"/>
            <a:ext cx="11420475" cy="2991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340768"/>
            <a:ext cx="113728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18926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1340768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7605" y="2420888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420888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3538574"/>
            <a:ext cx="720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096" y="779919"/>
            <a:ext cx="10290520" cy="60243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9668" y="714944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9668" y="1813828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3664" y="2863842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09763" y="3932773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9763" y="5020160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3759" y="6107549"/>
            <a:ext cx="1039496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268760"/>
            <a:ext cx="115824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87606"/>
            <a:ext cx="11593288" cy="4381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509120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5623744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124744"/>
            <a:ext cx="95298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239368"/>
            <a:ext cx="95298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12" y="1268760"/>
            <a:ext cx="107156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68760"/>
            <a:ext cx="30963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492896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624772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4725144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5909193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87" y="1268760"/>
            <a:ext cx="10125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12776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2553278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60212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6048823"/>
            <a:ext cx="8640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7275" y="6059105"/>
            <a:ext cx="276920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250" y="1268760"/>
            <a:ext cx="102679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208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573016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78</cp:revision>
  <dcterms:created xsi:type="dcterms:W3CDTF">2015-09-16T06:44:00Z</dcterms:created>
  <dcterms:modified xsi:type="dcterms:W3CDTF">2025-08-26T02:32:54Z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