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9" r:id="rId52"/>
    <p:sldId id="377" r:id="rId53"/>
    <p:sldId id="378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1268760"/>
            <a:ext cx="68770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162" y="3071812"/>
            <a:ext cx="65436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68760"/>
            <a:ext cx="1099185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1133" y="1196752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132" y="1961709"/>
            <a:ext cx="11358523" cy="2360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48880"/>
            <a:ext cx="99250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9375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12" y="1268760"/>
            <a:ext cx="100298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125470"/>
            <a:ext cx="83529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87" y="1268760"/>
            <a:ext cx="109632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12976"/>
            <a:ext cx="94330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49080"/>
            <a:ext cx="94330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99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5351" y="1124744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278" y="1880828"/>
            <a:ext cx="10861322" cy="4788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25" y="1268760"/>
            <a:ext cx="10058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3" y="41490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657" y="50752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85875"/>
            <a:ext cx="114871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0" y="1268760"/>
            <a:ext cx="100393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7" y="1268760"/>
            <a:ext cx="10125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303264"/>
            <a:ext cx="59046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276872"/>
            <a:ext cx="83529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212976"/>
            <a:ext cx="54726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837" y="1268760"/>
            <a:ext cx="100107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132856"/>
            <a:ext cx="81959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3165" y="3125470"/>
            <a:ext cx="13846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362" y="1268760"/>
            <a:ext cx="99917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025" y="1268760"/>
            <a:ext cx="100584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149080"/>
            <a:ext cx="17504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7" y="4149080"/>
            <a:ext cx="17504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1268760"/>
            <a:ext cx="101155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26876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126876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14908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7848" y="414908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085184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68760"/>
            <a:ext cx="113157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0" y="3140968"/>
            <a:ext cx="113823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02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6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1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0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5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68760"/>
            <a:ext cx="113157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4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" y="3212976"/>
            <a:ext cx="113728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5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2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50851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95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1268760"/>
            <a:ext cx="109442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89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" y="1303717"/>
            <a:ext cx="110013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9741" y="1278622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740" y="2043579"/>
            <a:ext cx="10945215" cy="1428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10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06" y="312547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306" y="406647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642" y="500747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306" y="597847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19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6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837" y="1268760"/>
            <a:ext cx="100107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837" y="3140968"/>
            <a:ext cx="998220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0167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42" y="227503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42" y="312036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542" y="407703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05019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2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6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2" y="1268760"/>
            <a:ext cx="9953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716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42" y="220971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42" y="3171121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42" y="412285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9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180" y="3160214"/>
            <a:ext cx="108473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386" y="4103038"/>
            <a:ext cx="108473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392" y="5082438"/>
            <a:ext cx="108401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8846" y="6029704"/>
            <a:ext cx="1084739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67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324" y="1258541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948" y="2193501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388" y="3181971"/>
            <a:ext cx="1087743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550" y="4091553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550" y="5065173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8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145" y="1258541"/>
            <a:ext cx="108728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619" y="2164651"/>
            <a:ext cx="108728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00" y="3115191"/>
            <a:ext cx="1086562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295" y="4100572"/>
            <a:ext cx="108728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620" y="5050775"/>
            <a:ext cx="108728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8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324" y="1258541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450" y="2219063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650" y="3125470"/>
            <a:ext cx="1087743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184" y="4096387"/>
            <a:ext cx="108846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69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75" y="1268760"/>
            <a:ext cx="107823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7" y="2348880"/>
            <a:ext cx="109251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061838"/>
            <a:ext cx="82498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41004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1268760"/>
            <a:ext cx="10944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