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60" r:id="rId14"/>
    <p:sldId id="340" r:id="rId15"/>
    <p:sldId id="359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3081337"/>
            <a:ext cx="6877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13742"/>
            <a:ext cx="108394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546" y="3912597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546" y="4822823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6613" y="5683973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7290" b="3388"/>
          <a:stretch/>
        </p:blipFill>
        <p:spPr>
          <a:xfrm>
            <a:off x="355600" y="1340768"/>
            <a:ext cx="11525250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4401"/>
          <a:stretch/>
        </p:blipFill>
        <p:spPr>
          <a:xfrm>
            <a:off x="341312" y="1340768"/>
            <a:ext cx="11553825" cy="2520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7737" y="2204864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6025" y="306896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79693"/>
            <a:ext cx="109823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3086" y="2060848"/>
            <a:ext cx="6840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07624"/>
            <a:ext cx="183620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2921742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3797598"/>
            <a:ext cx="325891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671556"/>
            <a:ext cx="118813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7698" y="4707824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79919"/>
          <a:stretch/>
        </p:blipFill>
        <p:spPr>
          <a:xfrm>
            <a:off x="341312" y="1319386"/>
            <a:ext cx="11553825" cy="669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127"/>
          <a:stretch/>
        </p:blipFill>
        <p:spPr>
          <a:xfrm>
            <a:off x="576262" y="2125588"/>
            <a:ext cx="11039475" cy="2383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2558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121364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0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569"/>
          <a:stretch/>
        </p:blipFill>
        <p:spPr>
          <a:xfrm>
            <a:off x="82840" y="3284984"/>
            <a:ext cx="11544300" cy="1656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4189" y="3302235"/>
            <a:ext cx="3386687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1037" y="3256105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6341" y="4149079"/>
            <a:ext cx="31683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6821" y="4157705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63745"/>
          <a:stretch/>
        </p:blipFill>
        <p:spPr>
          <a:xfrm>
            <a:off x="576262" y="1484784"/>
            <a:ext cx="11039475" cy="1519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425"/>
          <a:stretch/>
        </p:blipFill>
        <p:spPr>
          <a:xfrm>
            <a:off x="346075" y="1283171"/>
            <a:ext cx="11544300" cy="30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68760"/>
            <a:ext cx="109918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2996952"/>
            <a:ext cx="109347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5854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12" y="212299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994121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858" y="386104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0658" y="472514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57949"/>
            <a:ext cx="10848975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8665" y="3540696"/>
            <a:ext cx="10935189" cy="59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550" y="4378759"/>
            <a:ext cx="109351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815" y="5217734"/>
            <a:ext cx="109719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464" y="6116660"/>
            <a:ext cx="109351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6068" y="4645242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068" y="5410200"/>
            <a:ext cx="10924732" cy="11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333500"/>
            <a:ext cx="115538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4992"/>
            <a:ext cx="114681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4954" y="5519200"/>
            <a:ext cx="923732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953" y="6284158"/>
            <a:ext cx="10513168" cy="505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1" y="2996952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8225" y="2986645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12" y="1268760"/>
            <a:ext cx="10639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4338" y="213249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9695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657" y="472478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783" y="558924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33500"/>
            <a:ext cx="106584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029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42" y="217475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668" y="3019243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622" y="391280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696" y="477690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8262"/>
            <a:ext cx="114966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245" y="220450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71" y="30689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497" y="3913453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451" y="480701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" y="1268760"/>
            <a:ext cx="11572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41" y="134925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167" y="221370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293" y="3058199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437112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446604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5301208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5177" y="5301208"/>
            <a:ext cx="5760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2291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12" y="1916280"/>
            <a:ext cx="11325225" cy="4772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612" y="1868835"/>
            <a:ext cx="11401028" cy="481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71587"/>
            <a:ext cx="110109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298870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129727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132856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30689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4725144"/>
            <a:ext cx="16561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81112"/>
            <a:ext cx="1070610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3618" y="1220293"/>
            <a:ext cx="470490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206084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2950753"/>
            <a:ext cx="388843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3818867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3818867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39" y="4701828"/>
            <a:ext cx="4392487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340768"/>
            <a:ext cx="94297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68760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132856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7894" y="2978060"/>
            <a:ext cx="272641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852872"/>
            <a:ext cx="33123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616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3025" y="29616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9955" y="2961644"/>
            <a:ext cx="448463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6545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4226" y="46610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7863" y="4695182"/>
            <a:ext cx="13364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268760"/>
            <a:ext cx="116014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371"/>
          <a:stretch/>
        </p:blipFill>
        <p:spPr>
          <a:xfrm>
            <a:off x="355600" y="2348880"/>
            <a:ext cx="11525250" cy="2016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0452" y="2348880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451" y="3113838"/>
            <a:ext cx="10945215" cy="12512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