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88" r:id="rId63"/>
    <p:sldId id="389" r:id="rId64"/>
    <p:sldId id="390" r:id="rId65"/>
    <p:sldId id="393" r:id="rId66"/>
    <p:sldId id="391" r:id="rId67"/>
    <p:sldId id="392" r:id="rId68"/>
    <p:sldId id="394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268760"/>
            <a:ext cx="10191750" cy="4076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326" y="4000838"/>
            <a:ext cx="90487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6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556792"/>
            <a:ext cx="1026795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700" y="1552114"/>
            <a:ext cx="904875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64490" y="2400453"/>
            <a:ext cx="272917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467" y="3186408"/>
            <a:ext cx="34563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8765" y="3941851"/>
            <a:ext cx="34540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16816"/>
            <a:ext cx="1151572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24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688154"/>
            <a:ext cx="898360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5436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67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9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117364"/>
            <a:ext cx="309634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2766" y="3886926"/>
            <a:ext cx="360040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3010" y="3117364"/>
            <a:ext cx="375154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3886926"/>
            <a:ext cx="360040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7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68760"/>
            <a:ext cx="10906125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886" y="2636912"/>
            <a:ext cx="48482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40768"/>
            <a:ext cx="103346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3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268760"/>
            <a:ext cx="10372725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1269435"/>
            <a:ext cx="858179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1321" y="2050439"/>
            <a:ext cx="9361041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4739" y="2815192"/>
            <a:ext cx="93548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3579945"/>
            <a:ext cx="93548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b="75613"/>
          <a:stretch/>
        </p:blipFill>
        <p:spPr>
          <a:xfrm>
            <a:off x="933450" y="5085185"/>
            <a:ext cx="1032510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8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4838"/>
          <a:stretch/>
        </p:blipFill>
        <p:spPr>
          <a:xfrm>
            <a:off x="933450" y="1988840"/>
            <a:ext cx="10325100" cy="13468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4149080"/>
            <a:ext cx="10906125" cy="1323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7812" y="2008550"/>
            <a:ext cx="858179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97509" y="2806806"/>
            <a:ext cx="9361041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40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73016"/>
            <a:ext cx="230425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573016"/>
            <a:ext cx="230425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312" y="4365104"/>
            <a:ext cx="230425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157192"/>
            <a:ext cx="230425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268760"/>
            <a:ext cx="102965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268760"/>
            <a:ext cx="102870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815432"/>
            <a:ext cx="333673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573016"/>
            <a:ext cx="403244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9146" y="5157192"/>
            <a:ext cx="729717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40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988840"/>
            <a:ext cx="114109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2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0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47775"/>
            <a:ext cx="1143952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5877272"/>
            <a:ext cx="1144905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3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9918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023344"/>
            <a:ext cx="316835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3" y="2014216"/>
            <a:ext cx="2759621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780928"/>
            <a:ext cx="50405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3573016"/>
            <a:ext cx="288032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8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42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38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6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6795"/>
          <a:stretch/>
        </p:blipFill>
        <p:spPr>
          <a:xfrm>
            <a:off x="347662" y="1319783"/>
            <a:ext cx="11496675" cy="275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52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1586"/>
          <a:stretch/>
        </p:blipFill>
        <p:spPr>
          <a:xfrm>
            <a:off x="614362" y="2780928"/>
            <a:ext cx="10963275" cy="34563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1113"/>
          <a:stretch/>
        </p:blipFill>
        <p:spPr>
          <a:xfrm>
            <a:off x="347662" y="1286981"/>
            <a:ext cx="11496675" cy="12601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048317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2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3001771"/>
            <a:ext cx="110680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234019"/>
            <a:ext cx="9998521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9" y="5882497"/>
            <a:ext cx="475252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4313"/>
          <a:stretch/>
        </p:blipFill>
        <p:spPr>
          <a:xfrm>
            <a:off x="677341" y="1630635"/>
            <a:ext cx="10963275" cy="129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04925"/>
            <a:ext cx="114395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282" y="2780571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01008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464" y="4230950"/>
            <a:ext cx="1099829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987600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21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0282" y="2763319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3483756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7464" y="4213698"/>
            <a:ext cx="1099829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04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052" y="2060848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178" y="2781285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234" y="3511227"/>
            <a:ext cx="1099829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231" y="4234123"/>
            <a:ext cx="1099829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77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8258" y="2708563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384" y="3429000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440" y="4158942"/>
            <a:ext cx="1099829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041" y="4914617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9097" y="5644559"/>
            <a:ext cx="1099829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75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347074"/>
            <a:ext cx="223224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10704512" y="2132856"/>
            <a:ext cx="91598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1245518" y="2924944"/>
            <a:ext cx="28342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4871864" y="2917270"/>
            <a:ext cx="367240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8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2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9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85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43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0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98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43921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87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14" y="1268760"/>
            <a:ext cx="114490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7" y="2047875"/>
            <a:ext cx="110966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96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306" y="1959962"/>
            <a:ext cx="1080763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404" y="2660513"/>
            <a:ext cx="1080763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553" y="3390453"/>
            <a:ext cx="1080044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729" y="4100340"/>
            <a:ext cx="1080763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83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331" y="2728449"/>
            <a:ext cx="1080763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429" y="3429000"/>
            <a:ext cx="1080763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578" y="4158940"/>
            <a:ext cx="1080044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75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326" y="2647815"/>
            <a:ext cx="1080763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48366"/>
            <a:ext cx="1080763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573" y="4078306"/>
            <a:ext cx="1080044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23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9904" y="1484784"/>
            <a:ext cx="1080763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002" y="2185335"/>
            <a:ext cx="1080763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4151" y="2915275"/>
            <a:ext cx="1080044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327" y="3625162"/>
            <a:ext cx="1080763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9903" y="4322052"/>
            <a:ext cx="1080763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44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4" y="2708920"/>
            <a:ext cx="10687050" cy="4057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9496" y="1975207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0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340768"/>
            <a:ext cx="974744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1839599"/>
            <a:ext cx="172819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3356992"/>
            <a:ext cx="216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1118" y="3284984"/>
            <a:ext cx="216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76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891" y="270892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087" y="342900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695" y="486916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891" y="558924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83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6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806"/>
          <a:stretch/>
        </p:blipFill>
        <p:spPr>
          <a:xfrm>
            <a:off x="390525" y="1323012"/>
            <a:ext cx="11410950" cy="34563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696" y="276317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892" y="348325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891" y="420333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7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06513"/>
            <a:ext cx="1138237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7702"/>
          <a:stretch/>
        </p:blipFill>
        <p:spPr>
          <a:xfrm>
            <a:off x="390525" y="1340768"/>
            <a:ext cx="11410950" cy="50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1988840"/>
            <a:ext cx="11665296" cy="4032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4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6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2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3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57312"/>
            <a:ext cx="113919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0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060848"/>
            <a:ext cx="1080120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060847"/>
            <a:ext cx="1080120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2851320"/>
            <a:ext cx="720080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2851320"/>
            <a:ext cx="720080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365104"/>
            <a:ext cx="50405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5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268760"/>
            <a:ext cx="154977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014718"/>
            <a:ext cx="50405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2023343"/>
            <a:ext cx="165618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96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182225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060848"/>
            <a:ext cx="158417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2852936"/>
            <a:ext cx="720080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8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83</cp:revision>
  <dcterms:created xsi:type="dcterms:W3CDTF">2015-09-16T06:44:00Z</dcterms:created>
  <dcterms:modified xsi:type="dcterms:W3CDTF">2025-08-26T04:58:56Z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