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076575"/>
            <a:ext cx="52387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4190"/>
            <a:ext cx="1072515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77386"/>
            <a:ext cx="10810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555" y="3316567"/>
            <a:ext cx="966787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6419" y="3310862"/>
            <a:ext cx="28803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9689" y="3310862"/>
            <a:ext cx="25915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87971"/>
            <a:ext cx="108394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3448294"/>
            <a:ext cx="9524181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09712"/>
            <a:ext cx="10096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2420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42" y="253529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668" y="3526435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622" y="454938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73646"/>
            <a:ext cx="107727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906" y="433375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032" y="534222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21303"/>
            <a:ext cx="100203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3954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42" y="254201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668" y="3567651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622" y="456472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09955"/>
            <a:ext cx="113823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257" y="2235657"/>
            <a:ext cx="117893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383" y="3100110"/>
            <a:ext cx="117893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709" y="4117123"/>
            <a:ext cx="1182894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463" y="5010684"/>
            <a:ext cx="117893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81230"/>
            <a:ext cx="113252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52650"/>
            <a:ext cx="1138237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78737"/>
            <a:ext cx="113728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528762"/>
            <a:ext cx="86582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7971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7971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504950"/>
            <a:ext cx="8658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7971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7971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609725"/>
            <a:ext cx="927735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914" y="1277386"/>
            <a:ext cx="114966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65"/>
          <a:stretch/>
        </p:blipFill>
        <p:spPr>
          <a:xfrm>
            <a:off x="695400" y="1278434"/>
            <a:ext cx="10829279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33" b="44624"/>
          <a:stretch/>
        </p:blipFill>
        <p:spPr>
          <a:xfrm>
            <a:off x="767408" y="1276522"/>
            <a:ext cx="10690596" cy="2584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33537"/>
            <a:ext cx="107442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56240"/>
            <a:ext cx="109156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939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369115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519" y="3377508"/>
            <a:ext cx="111264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464" y="4385864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851" y="1378272"/>
            <a:ext cx="108775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939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369115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519" y="3377508"/>
            <a:ext cx="111264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464" y="4385864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587"/>
          <a:stretch/>
        </p:blipFill>
        <p:spPr>
          <a:xfrm>
            <a:off x="371475" y="1319213"/>
            <a:ext cx="11449050" cy="2253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087" y="2772302"/>
            <a:ext cx="6772275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38679" t="61946" r="33019"/>
          <a:stretch/>
        </p:blipFill>
        <p:spPr>
          <a:xfrm>
            <a:off x="4497572" y="1052736"/>
            <a:ext cx="3240360" cy="1605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09" y="4797152"/>
            <a:ext cx="108870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6350"/>
            <a:ext cx="10201275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21540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42" y="320062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668" y="4200385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1622" y="51974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7696" y="617369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75" y="1268760"/>
            <a:ext cx="107823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062" y="3068960"/>
            <a:ext cx="102203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10349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42" y="408871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668" y="5053971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1622" y="602516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783" y="1340768"/>
            <a:ext cx="114014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77386"/>
            <a:ext cx="1080135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2025-08-26T02:53:25Z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