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50" y="4149080"/>
            <a:ext cx="109918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1268760"/>
            <a:ext cx="295232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179584"/>
            <a:ext cx="158417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153" y="506329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02128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8760"/>
            <a:ext cx="10401300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3140968"/>
            <a:ext cx="10410825" cy="2543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8266" y="126013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545" y="221813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286" y="319747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8293" y="413353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034" y="509562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278" y="414696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8760"/>
            <a:ext cx="110775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68760"/>
            <a:ext cx="103632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220486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965" y="411157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268" y="602128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1" y="3212976"/>
            <a:ext cx="993457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3222279"/>
            <a:ext cx="129614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16633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149080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131965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6093296"/>
            <a:ext cx="316835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6076181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132856"/>
            <a:ext cx="113633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4941168"/>
            <a:ext cx="114109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0486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9667" y="3140968"/>
            <a:ext cx="10991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20316"/>
            <a:ext cx="10991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15" y="5056368"/>
            <a:ext cx="10991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156" y="6018464"/>
            <a:ext cx="1099169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268107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3240608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36869"/>
            <a:ext cx="223224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5174444"/>
            <a:ext cx="24482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76781" y="5174444"/>
            <a:ext cx="51990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530" y="6142311"/>
            <a:ext cx="20410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77072"/>
            <a:ext cx="23622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983" y="1260134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62" y="221813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003" y="3188852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010" y="413353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751" y="509562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400" y="6032091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983" y="126876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62" y="222675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003" y="3197478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010" y="414215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751" y="5104252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400" y="6040717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41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2652" y="318022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659" y="4124904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08700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132856"/>
            <a:ext cx="114204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76" y="5013176"/>
            <a:ext cx="1143000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20" y="2060848"/>
            <a:ext cx="114490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95436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33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8635" y="315829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642" y="4102974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383" y="506507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032" y="6001535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500" y="2196238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507" y="314091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248" y="4103012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897" y="5039477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998918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058" y="4941168"/>
            <a:ext cx="1088707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3425" y="3132985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432" y="4077663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173" y="4953302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822" y="591177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9225" y="2256620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201298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1973" y="4163394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622" y="5099859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07" y="1412776"/>
            <a:ext cx="109251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429000"/>
            <a:ext cx="8505825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338724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361832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68760"/>
            <a:ext cx="10848975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184612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431" y="312929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172" y="5062453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821" y="5998918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184612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431" y="3129290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547" y="4079646"/>
            <a:ext cx="110394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75" y="2204864"/>
            <a:ext cx="109632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60"/>
            <a:ext cx="109537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68760"/>
            <a:ext cx="105346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7958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179584"/>
            <a:ext cx="57606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8182" y="414908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4766" y="4149080"/>
            <a:ext cx="57606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81</cp:revision>
  <dcterms:created xsi:type="dcterms:W3CDTF">2015-09-16T06:44:00Z</dcterms:created>
  <dcterms:modified xsi:type="dcterms:W3CDTF">2025-08-26T05:14:02Z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