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69" r:id="rId44"/>
    <p:sldId id="370" r:id="rId45"/>
    <p:sldId id="371" r:id="rId46"/>
    <p:sldId id="372" r:id="rId47"/>
    <p:sldId id="373" r:id="rId48"/>
    <p:sldId id="374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85" r:id="rId60"/>
    <p:sldId id="386" r:id="rId61"/>
    <p:sldId id="387" r:id="rId62"/>
    <p:sldId id="388" r:id="rId63"/>
    <p:sldId id="389" r:id="rId64"/>
    <p:sldId id="390" r:id="rId65"/>
    <p:sldId id="391" r:id="rId66"/>
    <p:sldId id="392" r:id="rId67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06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12776"/>
            <a:ext cx="111252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412776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1756" y="3645024"/>
            <a:ext cx="995508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3400" y="4388257"/>
            <a:ext cx="289830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2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40768"/>
            <a:ext cx="109347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904178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3908467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3865335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24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268760"/>
            <a:ext cx="54673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401" y="1988840"/>
            <a:ext cx="8467725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67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68760"/>
            <a:ext cx="110490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19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340768"/>
            <a:ext cx="103251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271416"/>
            <a:ext cx="302433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1" y="2777240"/>
            <a:ext cx="631467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561046"/>
            <a:ext cx="144016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4344852"/>
            <a:ext cx="547260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37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68760"/>
            <a:ext cx="110204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93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268760"/>
            <a:ext cx="103441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03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268760"/>
            <a:ext cx="104394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010783"/>
            <a:ext cx="496855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575382"/>
            <a:ext cx="954018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317405"/>
            <a:ext cx="309634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18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40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27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3573016"/>
            <a:ext cx="309634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3573016"/>
            <a:ext cx="309634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0416" y="4365104"/>
            <a:ext cx="197534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157192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39337" y="5156151"/>
            <a:ext cx="2536583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43993" y="5937298"/>
            <a:ext cx="3071769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8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0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4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78415"/>
            <a:ext cx="113728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3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60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573016"/>
            <a:ext cx="1139190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06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85875"/>
            <a:ext cx="113633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2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47775"/>
            <a:ext cx="114204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60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0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2062"/>
            <a:ext cx="11468100" cy="4333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35560" y="1988840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3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243921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7939" y="1243920"/>
            <a:ext cx="3224085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3546322"/>
            <a:ext cx="280831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8" y="3546322"/>
            <a:ext cx="93610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48984" y="4377084"/>
            <a:ext cx="181071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48527" y="4382212"/>
            <a:ext cx="936105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9496" y="5157192"/>
            <a:ext cx="136815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35760" y="5147525"/>
            <a:ext cx="237626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8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68760"/>
            <a:ext cx="109918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273269"/>
            <a:ext cx="9960421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102" y="4920293"/>
            <a:ext cx="1116179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075" y="5617682"/>
            <a:ext cx="1115437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229" y="6234966"/>
            <a:ext cx="1116179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42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39" y="2069474"/>
            <a:ext cx="171861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208" y="2852936"/>
            <a:ext cx="751903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4408234"/>
            <a:ext cx="675001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208" y="5200322"/>
            <a:ext cx="427867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38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51011"/>
            <a:ext cx="1040930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9896" y="4299968"/>
            <a:ext cx="1040930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3555" y="5096703"/>
            <a:ext cx="1040238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6634" y="5876186"/>
            <a:ext cx="1040930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26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68760"/>
            <a:ext cx="10991850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1464" y="2827058"/>
            <a:ext cx="1048131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3576015"/>
            <a:ext cx="1052773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5" y="4372750"/>
            <a:ext cx="1056447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52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443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1298" y="2798181"/>
            <a:ext cx="1090616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547138"/>
            <a:ext cx="1095447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7928" y="4343873"/>
            <a:ext cx="1099269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8031" y="5123356"/>
            <a:ext cx="1099269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2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1298" y="2772303"/>
            <a:ext cx="1090616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21260"/>
            <a:ext cx="1095447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7928" y="4317995"/>
            <a:ext cx="1099269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8031" y="5097478"/>
            <a:ext cx="1099269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7364" y="5885587"/>
            <a:ext cx="1099269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3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780928"/>
            <a:ext cx="113919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1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04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77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75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0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8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5085184"/>
            <a:ext cx="11439525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4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2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4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69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85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019" y="4437112"/>
            <a:ext cx="1102042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2712719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43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14450"/>
            <a:ext cx="110490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071275"/>
            <a:ext cx="9001000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20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5515" y="2864247"/>
            <a:ext cx="1090616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003" y="3717032"/>
            <a:ext cx="1095447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515" y="4513767"/>
            <a:ext cx="1099269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5618" y="5353632"/>
            <a:ext cx="1099269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2026" y="6165304"/>
            <a:ext cx="1099269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98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5515" y="2872873"/>
            <a:ext cx="1090616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003" y="3725658"/>
            <a:ext cx="1095447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515" y="4522393"/>
            <a:ext cx="1099269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87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68760"/>
            <a:ext cx="110490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02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5515" y="2864247"/>
            <a:ext cx="1090616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003" y="3717032"/>
            <a:ext cx="1095447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515" y="4513767"/>
            <a:ext cx="1099269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4626" y="5353632"/>
            <a:ext cx="1099269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96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83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75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23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6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60848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6122979"/>
            <a:ext cx="813690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4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1" y="2132856"/>
            <a:ext cx="21602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3540" y="2139729"/>
            <a:ext cx="21602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8859" y="4615275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5985" y="5445224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759142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060848"/>
            <a:ext cx="10058400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7208" y="2103634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4334" y="2968087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906" y="3777414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0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306" y="2869831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34284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004" y="4543611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76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83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57300"/>
            <a:ext cx="110585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46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14450"/>
            <a:ext cx="114014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27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4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47775"/>
            <a:ext cx="1081087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10" y="3789040"/>
            <a:ext cx="95059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26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4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06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91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04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68760"/>
            <a:ext cx="109632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988840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1988839"/>
            <a:ext cx="792088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2790994"/>
            <a:ext cx="100811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2744377"/>
            <a:ext cx="68407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2104" y="3472130"/>
            <a:ext cx="410445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85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268760"/>
            <a:ext cx="10953750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1196752"/>
            <a:ext cx="1440160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96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68760"/>
            <a:ext cx="110394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809509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0558" y="3573192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0558" y="4345501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48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81</cp:revision>
  <dcterms:created xsi:type="dcterms:W3CDTF">2015-09-16T06:44:00Z</dcterms:created>
  <dcterms:modified xsi:type="dcterms:W3CDTF">2025-08-26T05:00:37Z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