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51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3071812"/>
            <a:ext cx="96869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268760"/>
            <a:ext cx="1153477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8760"/>
            <a:ext cx="1134427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70995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937" y="1340768"/>
            <a:ext cx="106965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686" y="2348880"/>
            <a:ext cx="10887075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1340768"/>
            <a:ext cx="109537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149079"/>
            <a:ext cx="10873208" cy="1868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0822" y="3537010"/>
            <a:ext cx="956621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62" y="1268760"/>
            <a:ext cx="115919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501852"/>
            <a:ext cx="10945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589240"/>
            <a:ext cx="10945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04937"/>
            <a:ext cx="116109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05526"/>
            <a:ext cx="10801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492914"/>
            <a:ext cx="10801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428" y="3580302"/>
            <a:ext cx="10801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7428" y="4667690"/>
            <a:ext cx="10801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436" y="3414464"/>
            <a:ext cx="108280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436" y="4501852"/>
            <a:ext cx="108280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589240"/>
            <a:ext cx="108280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76630"/>
            <a:ext cx="10858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464018"/>
            <a:ext cx="10858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420" y="3551406"/>
            <a:ext cx="10858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47775"/>
            <a:ext cx="11468100" cy="561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340768"/>
            <a:ext cx="114300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340768"/>
            <a:ext cx="107251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20888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242088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0791" y="3429000"/>
            <a:ext cx="11490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3482802"/>
            <a:ext cx="11490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7" y="1268760"/>
            <a:ext cx="10772775" cy="1695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9302" y="3068960"/>
            <a:ext cx="6029325" cy="1724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3577" y="5150308"/>
            <a:ext cx="6115050" cy="169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91744" y="235715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202" b="58879"/>
          <a:stretch/>
        </p:blipFill>
        <p:spPr>
          <a:xfrm>
            <a:off x="695400" y="2204864"/>
            <a:ext cx="10890895" cy="18722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9143" y="2204864"/>
            <a:ext cx="787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8103" y="3284984"/>
            <a:ext cx="71287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9028"/>
          <a:stretch/>
        </p:blipFill>
        <p:spPr>
          <a:xfrm>
            <a:off x="312737" y="1324322"/>
            <a:ext cx="11610975" cy="232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55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75</cp:revision>
  <dcterms:created xsi:type="dcterms:W3CDTF">2015-09-16T06:44:00Z</dcterms:created>
  <dcterms:modified xsi:type="dcterms:W3CDTF">2025-08-26T02:14:56Z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