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1"/>
  </p:notesMasterIdLst>
  <p:handoutMasterIdLst>
    <p:handoutMasterId r:id="rId1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  <p:sldId id="391" r:id="rId70"/>
    <p:sldId id="392" r:id="rId71"/>
    <p:sldId id="393" r:id="rId72"/>
    <p:sldId id="394" r:id="rId73"/>
    <p:sldId id="395" r:id="rId74"/>
    <p:sldId id="396" r:id="rId75"/>
    <p:sldId id="397" r:id="rId76"/>
    <p:sldId id="398" r:id="rId77"/>
    <p:sldId id="399" r:id="rId78"/>
    <p:sldId id="400" r:id="rId79"/>
    <p:sldId id="401" r:id="rId80"/>
    <p:sldId id="402" r:id="rId81"/>
    <p:sldId id="403" r:id="rId82"/>
    <p:sldId id="404" r:id="rId83"/>
    <p:sldId id="405" r:id="rId84"/>
    <p:sldId id="406" r:id="rId85"/>
    <p:sldId id="407" r:id="rId86"/>
    <p:sldId id="408" r:id="rId87"/>
    <p:sldId id="409" r:id="rId88"/>
    <p:sldId id="410" r:id="rId89"/>
    <p:sldId id="411" r:id="rId90"/>
    <p:sldId id="412" r:id="rId91"/>
    <p:sldId id="413" r:id="rId92"/>
    <p:sldId id="414" r:id="rId93"/>
    <p:sldId id="415" r:id="rId94"/>
    <p:sldId id="416" r:id="rId95"/>
    <p:sldId id="417" r:id="rId96"/>
    <p:sldId id="418" r:id="rId97"/>
    <p:sldId id="419" r:id="rId98"/>
    <p:sldId id="420" r:id="rId99"/>
    <p:sldId id="421" r:id="rId100"/>
    <p:sldId id="422" r:id="rId101"/>
    <p:sldId id="425" r:id="rId102"/>
    <p:sldId id="426" r:id="rId103"/>
    <p:sldId id="427" r:id="rId104"/>
    <p:sldId id="428" r:id="rId105"/>
    <p:sldId id="429" r:id="rId106"/>
    <p:sldId id="430" r:id="rId107"/>
    <p:sldId id="431" r:id="rId108"/>
    <p:sldId id="432" r:id="rId109"/>
    <p:sldId id="423" r:id="rId110"/>
    <p:sldId id="424" r:id="rId111"/>
    <p:sldId id="433" r:id="rId112"/>
    <p:sldId id="434" r:id="rId113"/>
    <p:sldId id="435" r:id="rId114"/>
    <p:sldId id="436" r:id="rId115"/>
    <p:sldId id="437" r:id="rId116"/>
    <p:sldId id="438" r:id="rId117"/>
    <p:sldId id="439" r:id="rId118"/>
    <p:sldId id="440" r:id="rId119"/>
    <p:sldId id="441" r:id="rId120"/>
  </p:sldIdLst>
  <p:sldSz cx="12192000" cy="6858000"/>
  <p:notesSz cx="6858000" cy="9144000"/>
  <p:custDataLst>
    <p:tags r:id="rId1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ags" Target="tags/tag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presProps" Target="pres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2" y="3152775"/>
            <a:ext cx="61245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314603"/>
            <a:ext cx="99822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04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247152"/>
            <a:ext cx="101917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2644" y="2060848"/>
            <a:ext cx="30099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70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296753"/>
            <a:ext cx="100584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124744"/>
            <a:ext cx="31569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29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001"/>
          <a:stretch/>
        </p:blipFill>
        <p:spPr>
          <a:xfrm>
            <a:off x="1086044" y="1344725"/>
            <a:ext cx="10001250" cy="470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0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278420"/>
            <a:ext cx="99822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26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335376"/>
            <a:ext cx="99726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08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298052"/>
            <a:ext cx="99917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78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306413"/>
            <a:ext cx="101441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18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322106"/>
            <a:ext cx="100869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53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306995"/>
            <a:ext cx="100679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06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332877"/>
            <a:ext cx="100012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64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238985"/>
            <a:ext cx="100965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03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306995"/>
            <a:ext cx="100012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4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262010"/>
            <a:ext cx="100107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4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2071687"/>
            <a:ext cx="101346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92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347" y="1546842"/>
            <a:ext cx="100488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108" y="3604947"/>
            <a:ext cx="10552484" cy="539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108" y="4524117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71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231" y="1559373"/>
            <a:ext cx="99822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53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287422"/>
            <a:ext cx="94773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1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505" y="1556792"/>
            <a:ext cx="100869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73016"/>
            <a:ext cx="91039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37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995487"/>
            <a:ext cx="95250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820" y="195415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820" y="298890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108" y="4032525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28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606" y="1484784"/>
            <a:ext cx="10077450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0100" y="3499595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100" y="453434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38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2014537"/>
            <a:ext cx="94297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820" y="2014397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820" y="304914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108" y="409276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67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314603"/>
            <a:ext cx="99726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40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275193"/>
            <a:ext cx="100012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1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318019"/>
            <a:ext cx="100107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7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309658"/>
            <a:ext cx="100012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98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290220"/>
            <a:ext cx="100012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54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276697"/>
            <a:ext cx="100774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4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315379"/>
            <a:ext cx="100203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39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317825"/>
            <a:ext cx="10115550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307" y="5958611"/>
            <a:ext cx="904875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6440" y="5909571"/>
            <a:ext cx="14001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80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866" b="23083"/>
          <a:stretch/>
        </p:blipFill>
        <p:spPr>
          <a:xfrm>
            <a:off x="1108786" y="1225043"/>
            <a:ext cx="9982894" cy="46522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4953" y="2204864"/>
            <a:ext cx="3286125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322188"/>
            <a:ext cx="100488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98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1295359"/>
            <a:ext cx="96678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71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609725"/>
            <a:ext cx="95059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37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418" y="1609919"/>
            <a:ext cx="94488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54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881187"/>
            <a:ext cx="94488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83630" y="1772816"/>
            <a:ext cx="823690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1600" y="2636911"/>
            <a:ext cx="9548935" cy="2448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26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303444"/>
            <a:ext cx="100203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0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2009775"/>
            <a:ext cx="952500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28203" y="2035495"/>
            <a:ext cx="792823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8203" y="3070240"/>
            <a:ext cx="792823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70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493" y="1340768"/>
            <a:ext cx="1012507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9497" y="3140968"/>
            <a:ext cx="948690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39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476375"/>
            <a:ext cx="9420225" cy="390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0820" y="143143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0820" y="243819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2108" y="343515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44191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07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528762"/>
            <a:ext cx="9401175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0820" y="143143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820" y="243819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2108" y="343515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44191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84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160"/>
          <a:stretch/>
        </p:blipFill>
        <p:spPr>
          <a:xfrm>
            <a:off x="1076325" y="1346414"/>
            <a:ext cx="10039350" cy="445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346414"/>
            <a:ext cx="3384376" cy="1116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037" y="1287422"/>
            <a:ext cx="100012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4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4513"/>
            <a:ext cx="95059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820" y="121541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820" y="222216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108" y="3219135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207225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195315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72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231" y="1312775"/>
            <a:ext cx="100488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01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557337"/>
            <a:ext cx="9448800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0820" y="150344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820" y="251019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2108" y="3507167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495257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21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571625"/>
            <a:ext cx="94773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820" y="147632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820" y="248307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108" y="348004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486793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15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15"/>
          <a:stretch/>
        </p:blipFill>
        <p:spPr>
          <a:xfrm>
            <a:off x="1127448" y="1208687"/>
            <a:ext cx="9978702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62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974"/>
          <a:stretch/>
        </p:blipFill>
        <p:spPr>
          <a:xfrm>
            <a:off x="1074102" y="1261063"/>
            <a:ext cx="10035852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87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314603"/>
            <a:ext cx="99536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52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094" y="1276503"/>
            <a:ext cx="99631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6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295165"/>
            <a:ext cx="100869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59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266784"/>
            <a:ext cx="101060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245094"/>
            <a:ext cx="100774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24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296753"/>
            <a:ext cx="1002982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137" y="2333972"/>
            <a:ext cx="99917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71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286028"/>
            <a:ext cx="99250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9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333653"/>
            <a:ext cx="99441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76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18"/>
          <a:stretch/>
        </p:blipFill>
        <p:spPr>
          <a:xfrm>
            <a:off x="1052508" y="1319460"/>
            <a:ext cx="10086975" cy="451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90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280307"/>
            <a:ext cx="99917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75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287422"/>
            <a:ext cx="100679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95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322106"/>
            <a:ext cx="101917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25" y="3239623"/>
            <a:ext cx="100393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32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290026"/>
            <a:ext cx="100679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68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278091"/>
            <a:ext cx="99917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5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308882"/>
            <a:ext cx="99726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315379"/>
            <a:ext cx="100107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1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240767"/>
            <a:ext cx="100298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8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286804"/>
            <a:ext cx="100298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74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266250"/>
            <a:ext cx="101060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307185"/>
            <a:ext cx="5695950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230695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01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1596407"/>
            <a:ext cx="95440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5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533" y="1594116"/>
            <a:ext cx="94583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2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914525"/>
            <a:ext cx="95059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83630" y="1772816"/>
            <a:ext cx="823690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1371600" y="2636911"/>
            <a:ext cx="9548935" cy="2448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385049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117" y="1295747"/>
            <a:ext cx="100584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85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1302415"/>
            <a:ext cx="85629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046" y="1243407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046" y="2231497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334" y="3237797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2334" y="423476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3622" y="524106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5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494115"/>
            <a:ext cx="94202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50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324516"/>
            <a:ext cx="100012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1484784"/>
            <a:ext cx="86201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046" y="140740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046" y="239549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334" y="340179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2334" y="4398763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20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231" y="1322106"/>
            <a:ext cx="99822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5045" y="2124422"/>
            <a:ext cx="9448800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9431" y="404941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431" y="503750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50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1576387"/>
            <a:ext cx="95535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046" y="153275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046" y="252084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334" y="3499155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2334" y="449612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60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979" y="1295165"/>
            <a:ext cx="100012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632" y="3202845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632" y="4190935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920" y="518790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8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524000"/>
            <a:ext cx="95059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046" y="154746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046" y="253555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334" y="354185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2334" y="453882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45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224" y="1294113"/>
            <a:ext cx="10048875" cy="2695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4268" y="319114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6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995487"/>
            <a:ext cx="94392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820" y="196299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820" y="295108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108" y="395738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6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5238"/>
          <a:stretch/>
        </p:blipFill>
        <p:spPr>
          <a:xfrm>
            <a:off x="1019175" y="1268760"/>
            <a:ext cx="1015365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03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252314"/>
            <a:ext cx="101250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4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045" t="1422"/>
          <a:stretch/>
        </p:blipFill>
        <p:spPr>
          <a:xfrm>
            <a:off x="1099455" y="1245306"/>
            <a:ext cx="10001944" cy="4675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52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281" y="1290065"/>
            <a:ext cx="100107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25" y="5301021"/>
            <a:ext cx="100393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322047"/>
            <a:ext cx="100107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9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306413"/>
            <a:ext cx="99726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04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296694"/>
            <a:ext cx="99822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25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310799"/>
            <a:ext cx="100584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55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319548"/>
            <a:ext cx="99917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49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310411"/>
            <a:ext cx="100488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56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325463"/>
            <a:ext cx="100012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33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254231"/>
            <a:ext cx="101250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96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300110"/>
            <a:ext cx="100203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3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325269"/>
            <a:ext cx="99726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90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248875"/>
            <a:ext cx="99822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318578"/>
            <a:ext cx="100203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96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300110"/>
            <a:ext cx="101155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8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263174"/>
            <a:ext cx="99536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45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305831"/>
            <a:ext cx="100869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77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319354"/>
            <a:ext cx="100774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6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239932"/>
            <a:ext cx="99917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61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287751"/>
            <a:ext cx="99822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5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315162"/>
            <a:ext cx="100107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38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309247"/>
            <a:ext cx="100107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35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268507"/>
            <a:ext cx="100203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19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327932"/>
            <a:ext cx="100012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5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531439"/>
            <a:ext cx="100679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757" y="247056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54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1336129"/>
            <a:ext cx="94678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046" y="125576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046" y="224082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334" y="328445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355" y="4322255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4643" y="536587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44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296753"/>
            <a:ext cx="95345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046" y="125576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046" y="224082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334" y="328445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355" y="4322255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64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023" y="1503056"/>
            <a:ext cx="1004887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387" y="3356992"/>
            <a:ext cx="946785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1489" y="331287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1489" y="429793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2777" y="534155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19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519237"/>
            <a:ext cx="94392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799" y="148561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799" y="2470683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087" y="3514307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2108" y="4524117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87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340321"/>
            <a:ext cx="94964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3394" y="1340320"/>
            <a:ext cx="10552484" cy="539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394" y="225949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4682" y="326579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703" y="427560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7748" y="528257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51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896" y="1232324"/>
            <a:ext cx="96202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3394" y="1340320"/>
            <a:ext cx="10552484" cy="539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394" y="225949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4682" y="326579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703" y="427560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7748" y="528257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76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994" y="1540770"/>
            <a:ext cx="100393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3394" y="2587618"/>
            <a:ext cx="10552484" cy="539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394" y="350678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4682" y="451308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703" y="552289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60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331437"/>
            <a:ext cx="9439275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3394" y="1396306"/>
            <a:ext cx="10552484" cy="539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394" y="231547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4682" y="332177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5703" y="433158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44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338128"/>
            <a:ext cx="94773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3394" y="1396306"/>
            <a:ext cx="10552484" cy="539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394" y="231547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4682" y="332177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703" y="433158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05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119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119</vt:i4>
      </vt:variant>
    </vt:vector>
  </HeadingPairs>
  <TitlesOfParts>
    <vt:vector size="1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73</cp:revision>
  <dcterms:created xsi:type="dcterms:W3CDTF">2015-09-16T06:44:00Z</dcterms:created>
  <dcterms:modified xsi:type="dcterms:W3CDTF">2025-08-25T10:23:51Z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