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3048000"/>
            <a:ext cx="66675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0" y="1268760"/>
            <a:ext cx="11258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2382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702318"/>
            <a:ext cx="40324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4663" y="304008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1789" y="393903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403" y="30689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529" y="397654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95400"/>
            <a:ext cx="114966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1" y="2132856"/>
            <a:ext cx="476282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19" y="3031813"/>
            <a:ext cx="208823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954751"/>
            <a:ext cx="476282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5" y="4869160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1" y="1196752"/>
            <a:ext cx="44481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106978"/>
            <a:ext cx="84249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9333" y="2992275"/>
            <a:ext cx="20629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8531" y="3861048"/>
            <a:ext cx="36813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4739938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676042"/>
            <a:ext cx="58326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730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" y="1268760"/>
            <a:ext cx="115728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933056"/>
            <a:ext cx="9505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69103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120" y="5340656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6825"/>
            <a:ext cx="115443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298" y="2150108"/>
            <a:ext cx="1086872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14561"/>
            <a:ext cx="1086872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650" y="3919438"/>
            <a:ext cx="108615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504" y="4804371"/>
            <a:ext cx="1086872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3068960"/>
            <a:ext cx="1135380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869160"/>
            <a:ext cx="92322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484423"/>
            <a:ext cx="92322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9" y="3068960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3604" y="3068960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3077148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96952"/>
            <a:ext cx="81369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766871"/>
            <a:ext cx="95488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633" y="5661248"/>
            <a:ext cx="94048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116" y="303145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242" y="389590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368" y="4783532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8322" y="568572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483577" cy="3699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372100" cy="1143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04" y="2780928"/>
            <a:ext cx="11049000" cy="2667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7608" y="3748315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374831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5811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4581128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268760"/>
            <a:ext cx="94297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41288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1268760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2132856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2129721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3125470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106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864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2029" y="3125470"/>
            <a:ext cx="128629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9821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9864" y="496277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6962" y="4941086"/>
            <a:ext cx="128629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88201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29000"/>
            <a:ext cx="10991850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29012" y="21928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9260" y="219005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6358" y="2190054"/>
            <a:ext cx="128629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6131" y="4293096"/>
            <a:ext cx="481235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1" y="5220960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68760"/>
            <a:ext cx="10858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242743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2132856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073747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005064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38004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102012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090966"/>
            <a:ext cx="63367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6770" y="4901910"/>
            <a:ext cx="75397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87" y="1268760"/>
            <a:ext cx="104298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163641"/>
            <a:ext cx="5256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2025-08-26T03:16:24Z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