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  <p:sldId id="396" r:id="rId63"/>
    <p:sldId id="388" r:id="rId64"/>
    <p:sldId id="389" r:id="rId65"/>
    <p:sldId id="390" r:id="rId66"/>
    <p:sldId id="394" r:id="rId67"/>
    <p:sldId id="391" r:id="rId68"/>
    <p:sldId id="392" r:id="rId69"/>
    <p:sldId id="393" r:id="rId70"/>
    <p:sldId id="395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14450"/>
            <a:ext cx="1147762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03978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103978"/>
            <a:ext cx="280831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6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268760"/>
            <a:ext cx="6372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0768"/>
            <a:ext cx="104298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133727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88" y="212938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614" y="2898661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207" y="368519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4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361707"/>
            <a:ext cx="791981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092" y="213321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809" y="2889910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809" y="3689737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966" y="447849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68760"/>
            <a:ext cx="104394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08" y="201471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008" y="4344852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5085184"/>
            <a:ext cx="1144905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15841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47852"/>
            <a:ext cx="93610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347852"/>
            <a:ext cx="244827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6825"/>
            <a:ext cx="113919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7300"/>
            <a:ext cx="11382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2060848"/>
            <a:ext cx="115347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60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6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27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52537"/>
            <a:ext cx="11410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0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60848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83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40768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1340768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904692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904692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4468616"/>
            <a:ext cx="338437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312" y="4468616"/>
            <a:ext cx="2959075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9496" y="5246452"/>
            <a:ext cx="1080120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5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04925"/>
            <a:ext cx="11106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13863"/>
            <a:ext cx="994556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5013176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282" y="2109247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96066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407" y="3679753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611" y="2786197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737" y="3573016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736" y="4356703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783" y="3595537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909" y="4382356"/>
            <a:ext cx="1100561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2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49" y="146330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2250125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974" y="3033812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646" y="3815818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6109"/>
            <a:ext cx="1149667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45024"/>
            <a:ext cx="1100137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1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4849" y="146330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975" y="2250125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7974" y="3033812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646" y="3815818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4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49" y="146330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" y="2250125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974" y="3033812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7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1329142"/>
            <a:ext cx="2304256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1329142"/>
            <a:ext cx="3308673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9054" y="2106978"/>
            <a:ext cx="730522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8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7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5229200"/>
            <a:ext cx="1144905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82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9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2996952"/>
            <a:ext cx="1106805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9129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98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39882"/>
            <a:ext cx="110775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0731"/>
            <a:ext cx="9924149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28314"/>
            <a:ext cx="11011395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7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68760"/>
            <a:ext cx="10982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182" y="2786197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308" y="357301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307" y="4356703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334" y="517802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333" y="5961713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6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520" y="2901110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46" y="3687929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83" y="3632816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47282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518" y="2034101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517" y="2817788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984" y="3616683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2110" y="4403502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109" y="5187189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2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916" y="1264171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042" y="2050990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041" y="2834677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145" y="3658694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271" y="4445513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270" y="5229200"/>
            <a:ext cx="11146167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4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96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988840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5187" y="2780928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9242" y="3573016"/>
            <a:ext cx="211880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8265" y="4390982"/>
            <a:ext cx="1207615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7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15365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2060848"/>
            <a:ext cx="21602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2060848"/>
            <a:ext cx="21602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636" y="4345040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762" y="5140485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85875"/>
            <a:ext cx="1091565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3645024"/>
            <a:ext cx="109918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653" y="206084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779" y="285629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527" y="522584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8653" y="602128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7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261"/>
          <a:stretch/>
        </p:blipFill>
        <p:spPr>
          <a:xfrm>
            <a:off x="395287" y="1268761"/>
            <a:ext cx="11401425" cy="26642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288" y="1988840"/>
            <a:ext cx="11533360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2136"/>
          <a:stretch/>
        </p:blipFill>
        <p:spPr>
          <a:xfrm>
            <a:off x="395287" y="1988840"/>
            <a:ext cx="11401425" cy="1842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90328"/>
          <a:stretch/>
        </p:blipFill>
        <p:spPr>
          <a:xfrm>
            <a:off x="381000" y="4149080"/>
            <a:ext cx="11430000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7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119"/>
          <a:stretch/>
        </p:blipFill>
        <p:spPr>
          <a:xfrm>
            <a:off x="381000" y="1412776"/>
            <a:ext cx="11430000" cy="374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2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032" y="5877272"/>
            <a:ext cx="96964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53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9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33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91106"/>
            <a:ext cx="481197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691105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1" y="4437112"/>
            <a:ext cx="625213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423357"/>
            <a:ext cx="1008112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376" y="5226248"/>
            <a:ext cx="2135361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038540"/>
            <a:ext cx="799288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85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animBg="1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9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40596"/>
            <a:ext cx="1800200" cy="498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990" y="365029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116" y="4445738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8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83</cp:revision>
  <dcterms:created xsi:type="dcterms:W3CDTF">2015-09-16T06:44:00Z</dcterms:created>
  <dcterms:modified xsi:type="dcterms:W3CDTF">2025-08-26T05:09:31Z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