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8" r:id="rId3"/>
    <p:sldId id="329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8" r:id="rId23"/>
    <p:sldId id="349" r:id="rId24"/>
    <p:sldId id="350" r:id="rId25"/>
    <p:sldId id="351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6150" y="3090862"/>
            <a:ext cx="521970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25" y="1268760"/>
            <a:ext cx="11430000" cy="465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25" y="1268760"/>
            <a:ext cx="11430000" cy="465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325" y="1268760"/>
            <a:ext cx="11353800" cy="469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1340768"/>
            <a:ext cx="11372850" cy="465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887" y="1268760"/>
            <a:ext cx="11496675" cy="464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037" y="1268760"/>
            <a:ext cx="11382375" cy="470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512" y="1340768"/>
            <a:ext cx="11401425" cy="474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937" y="1268760"/>
            <a:ext cx="11458575" cy="3838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400" y="1268760"/>
            <a:ext cx="1091565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3789040"/>
            <a:ext cx="684076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7808" y="4713831"/>
            <a:ext cx="288032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12" y="1268760"/>
            <a:ext cx="1086802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060848"/>
            <a:ext cx="136815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007057"/>
            <a:ext cx="158417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71864" y="1496918"/>
            <a:ext cx="648072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62899" y="2430553"/>
            <a:ext cx="219314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650" y="1276350"/>
            <a:ext cx="11487150" cy="430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175" y="1268760"/>
            <a:ext cx="11468100" cy="241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075" y="1412776"/>
            <a:ext cx="10020300" cy="3362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1333500"/>
            <a:ext cx="10009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1444" y="2204864"/>
            <a:ext cx="10009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8075" y="3125470"/>
            <a:ext cx="10009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35894" y="4030402"/>
            <a:ext cx="10009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972800" cy="52197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415480" y="3950308"/>
            <a:ext cx="10009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32111" y="4853662"/>
            <a:ext cx="10009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59930" y="5758594"/>
            <a:ext cx="10009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975" y="1268760"/>
            <a:ext cx="11620500" cy="343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875" y="1340768"/>
            <a:ext cx="1093470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6879" y="1401012"/>
            <a:ext cx="1089025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0875" y="2272376"/>
            <a:ext cx="1089025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506" y="3192982"/>
            <a:ext cx="1089025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325" y="4097914"/>
            <a:ext cx="1089025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0785" y="4970834"/>
            <a:ext cx="1089025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637" y="1340768"/>
            <a:ext cx="1092517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388" y="1333500"/>
            <a:ext cx="1102942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247994"/>
            <a:ext cx="1102942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8015" y="3125470"/>
            <a:ext cx="1102942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5834" y="4030402"/>
            <a:ext cx="1102942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" y="1268760"/>
            <a:ext cx="11420475" cy="5162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512" y="1259098"/>
            <a:ext cx="11401425" cy="5581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283079"/>
            <a:ext cx="11334750" cy="554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137" y="1280810"/>
            <a:ext cx="11306175" cy="554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19200"/>
            <a:ext cx="11334750" cy="563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1257300"/>
            <a:ext cx="11449050" cy="560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750" y="1276350"/>
            <a:ext cx="11410950" cy="5581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76</cp:revision>
  <dcterms:created xsi:type="dcterms:W3CDTF">2015-09-16T06:44:00Z</dcterms:created>
  <dcterms:modified xsi:type="dcterms:W3CDTF">2025-08-26T02:20:45Z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