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3048000"/>
            <a:ext cx="69913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00162"/>
            <a:ext cx="11477625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268760"/>
            <a:ext cx="1135380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263" y="3933056"/>
            <a:ext cx="11363325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76350"/>
            <a:ext cx="11372850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0" y="3068960"/>
            <a:ext cx="1152525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268760"/>
            <a:ext cx="109156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6918" y="4725144"/>
            <a:ext cx="9577064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17" y="5427221"/>
            <a:ext cx="1993999" cy="1280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0" y="1268760"/>
            <a:ext cx="108394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4175" y="1239882"/>
            <a:ext cx="1082744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301" y="2104335"/>
            <a:ext cx="1082744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500" y="2948828"/>
            <a:ext cx="1082024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381" y="3842389"/>
            <a:ext cx="1082744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2455" y="4706485"/>
            <a:ext cx="1082744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87" y="1268760"/>
            <a:ext cx="108870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266" y="1268760"/>
            <a:ext cx="1093837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133213"/>
            <a:ext cx="1093837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571" y="2977706"/>
            <a:ext cx="1093109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472" y="3871267"/>
            <a:ext cx="1093837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1268760"/>
            <a:ext cx="1089660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268760"/>
            <a:ext cx="10877550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268760"/>
            <a:ext cx="1080135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0" y="4869160"/>
            <a:ext cx="10868025" cy="157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2964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2" y="3020282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3853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4272" y="3853820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8368" y="4876082"/>
            <a:ext cx="147306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51331" y="5718520"/>
            <a:ext cx="147306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37" y="1268760"/>
            <a:ext cx="107727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06084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75" y="1268760"/>
            <a:ext cx="10782300" cy="155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088040"/>
            <a:ext cx="84249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25" y="1268760"/>
            <a:ext cx="1158240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75</cp:revision>
  <dcterms:created xsi:type="dcterms:W3CDTF">2015-09-16T06:44:00Z</dcterms:created>
  <dcterms:modified xsi:type="dcterms:W3CDTF">2025-08-26T03:08:44Z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