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3014662"/>
            <a:ext cx="63817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1268760"/>
            <a:ext cx="10925175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73016"/>
            <a:ext cx="70567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1268760"/>
            <a:ext cx="10820400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2343" y="246701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57301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68760"/>
            <a:ext cx="11525250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268760"/>
            <a:ext cx="1139190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90637"/>
            <a:ext cx="1152525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2" y="1268760"/>
            <a:ext cx="1140142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2" y="1268760"/>
            <a:ext cx="113252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25" y="2204864"/>
            <a:ext cx="11430000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68760"/>
            <a:ext cx="1141095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1268760"/>
            <a:ext cx="1148715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356992"/>
            <a:ext cx="943304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29599"/>
            <a:ext cx="105131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75" y="3645024"/>
            <a:ext cx="1078230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268760"/>
            <a:ext cx="115443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1268760"/>
            <a:ext cx="108204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3715" y="130049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401" y="242352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489" y="3571687"/>
            <a:ext cx="1079793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364" y="4674541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433" y="577739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787" y="1268760"/>
            <a:ext cx="100488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747" y="134098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433" y="242088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522" y="3612180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396" y="471503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6465" y="5817888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7" y="1268760"/>
            <a:ext cx="107727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8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1268760"/>
            <a:ext cx="99250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433" y="126876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119" y="234866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208" y="3472107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119" y="459555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00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5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50" y="1268760"/>
            <a:ext cx="112585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602" y="1300495"/>
            <a:ext cx="1095249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288" y="2414899"/>
            <a:ext cx="1095249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71687"/>
            <a:ext cx="10945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251" y="4674541"/>
            <a:ext cx="1095249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320" y="5777395"/>
            <a:ext cx="1095249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7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268760"/>
            <a:ext cx="108013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3488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5091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12" y="1268760"/>
            <a:ext cx="10791825" cy="1895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312" y="3429000"/>
            <a:ext cx="63912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7" y="1268760"/>
            <a:ext cx="108108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28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24928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0162" y="357301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5347" y="3573487"/>
            <a:ext cx="12179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94064" y="4695748"/>
            <a:ext cx="12179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5877272"/>
            <a:ext cx="12179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1268760"/>
            <a:ext cx="109251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50" y="1268760"/>
            <a:ext cx="988695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462" y="3427232"/>
            <a:ext cx="1143952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9958" y="1844825"/>
            <a:ext cx="1152128" cy="216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9184" y="1830838"/>
            <a:ext cx="1152128" cy="216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3894" y="2987292"/>
            <a:ext cx="1152128" cy="216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2025-08-26T02:57:47Z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