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8" r:id="rId9"/>
    <p:sldId id="347" r:id="rId10"/>
    <p:sldId id="345" r:id="rId11"/>
    <p:sldId id="343" r:id="rId12"/>
    <p:sldId id="342" r:id="rId13"/>
    <p:sldId id="341" r:id="rId14"/>
    <p:sldId id="340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8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18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2781300"/>
            <a:ext cx="8556625" cy="14566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5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1471668"/>
            <a:ext cx="371335" cy="40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7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8750" y="5687695"/>
            <a:ext cx="74422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180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10648315" cy="2052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1776095" y="2421255"/>
            <a:ext cx="10210165" cy="17437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7035" y="3429635"/>
            <a:ext cx="687070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4004945"/>
            <a:ext cx="8834755" cy="270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03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" y="1171575"/>
            <a:ext cx="10901680" cy="55746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8885" y="6021070"/>
            <a:ext cx="74993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186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772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92505"/>
            <a:ext cx="108877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6665" y="3278505"/>
            <a:ext cx="69342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920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8892" r="8556"/>
          <a:stretch>
            <a:fillRect/>
          </a:stretch>
        </p:blipFill>
        <p:spPr>
          <a:xfrm>
            <a:off x="479425" y="1485265"/>
            <a:ext cx="11186795" cy="34607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072505" y="2465070"/>
            <a:ext cx="131572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27595" y="3378200"/>
            <a:ext cx="131572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56395" y="3894455"/>
            <a:ext cx="131572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28285" y="4497070"/>
            <a:ext cx="89471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0" grpId="1" animBg="1"/>
      <p:bldP spid="11" grpId="1" animBg="1"/>
      <p:bldP spid="12" grpId="1" animBg="1"/>
      <p:bldP spid="1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529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396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262810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92505"/>
            <a:ext cx="1076950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3415" y="2342515"/>
            <a:ext cx="962914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7855" y="3067685"/>
            <a:ext cx="956754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96110" y="3773170"/>
            <a:ext cx="995172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86585" y="4479925"/>
            <a:ext cx="950404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96110" y="5195570"/>
            <a:ext cx="972185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87220" y="5911215"/>
            <a:ext cx="903224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  <p:bldP spid="14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3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0277" y="3006568"/>
            <a:ext cx="9749924" cy="4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3759631"/>
            <a:ext cx="9730881" cy="4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4512695"/>
            <a:ext cx="9702317" cy="4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670" y="5201920"/>
            <a:ext cx="998093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8395" y="5942330"/>
            <a:ext cx="1094422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50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1940" y="2024380"/>
            <a:ext cx="1041590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7500" y="2778125"/>
            <a:ext cx="1050544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5275" y="3521075"/>
            <a:ext cx="1087501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1940" y="4274185"/>
            <a:ext cx="1043622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0515" y="5030470"/>
            <a:ext cx="1060450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3055" y="5783580"/>
            <a:ext cx="1040511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2" grpId="0" bldLvl="0" animBg="1"/>
      <p:bldP spid="13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899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21840"/>
            <a:ext cx="1053020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380" y="2741295"/>
            <a:ext cx="1085532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604473"/>
            <a:ext cx="9768967" cy="44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680" y="4313555"/>
            <a:ext cx="1084961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0665" y="5066665"/>
            <a:ext cx="818261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animBg="1"/>
      <p:bldP spid="14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50"/>
          <a:stretch>
            <a:fillRect/>
          </a:stretch>
        </p:blipFill>
        <p:spPr>
          <a:xfrm>
            <a:off x="335280" y="1965960"/>
            <a:ext cx="11339830" cy="36451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340485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10" y="3500475"/>
            <a:ext cx="11340000" cy="26784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51"/>
          <a:stretch>
            <a:fillRect/>
          </a:stretch>
        </p:blipFill>
        <p:spPr>
          <a:xfrm>
            <a:off x="440055" y="1916710"/>
            <a:ext cx="11339830" cy="15351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68"/>
          <a:stretch>
            <a:fillRect/>
          </a:stretch>
        </p:blipFill>
        <p:spPr>
          <a:xfrm>
            <a:off x="360045" y="980440"/>
            <a:ext cx="11339830" cy="4536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2323820"/>
            <a:ext cx="11340000" cy="25833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93"/>
          <a:stretch>
            <a:fillRect/>
          </a:stretch>
        </p:blipFill>
        <p:spPr>
          <a:xfrm>
            <a:off x="119380" y="1484910"/>
            <a:ext cx="11339830" cy="8391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295"/>
            <a:ext cx="11340000" cy="40539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1259" y="5561038"/>
            <a:ext cx="437984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363980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476885"/>
            <a:ext cx="8949690" cy="4876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229225"/>
            <a:ext cx="10233025" cy="15036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57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