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4" r:id="rId5"/>
    <p:sldId id="353" r:id="rId6"/>
    <p:sldId id="352" r:id="rId7"/>
    <p:sldId id="350" r:id="rId8"/>
    <p:sldId id="348" r:id="rId9"/>
    <p:sldId id="347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2" r:id="rId21"/>
    <p:sldId id="331" r:id="rId22"/>
    <p:sldId id="330" r:id="rId23"/>
    <p:sldId id="329" r:id="rId24"/>
    <p:sldId id="327" r:id="rId25"/>
    <p:sldId id="385" r:id="rId26"/>
    <p:sldId id="32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670" y="3014345"/>
            <a:ext cx="78200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153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1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5350" y="1375410"/>
            <a:ext cx="65913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23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2338750"/>
            <a:ext cx="437984" cy="3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825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3463675"/>
            <a:ext cx="428463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9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418445" cy="3544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540" y="3429000"/>
            <a:ext cx="58420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34"/>
          <a:stretch>
            <a:fillRect/>
          </a:stretch>
        </p:blipFill>
        <p:spPr>
          <a:xfrm>
            <a:off x="3792220" y="3262630"/>
            <a:ext cx="4185285" cy="345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1107440"/>
            <a:ext cx="10756900" cy="996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8"/>
          <a:stretch>
            <a:fillRect/>
          </a:stretch>
        </p:blipFill>
        <p:spPr>
          <a:xfrm>
            <a:off x="673100" y="1880870"/>
            <a:ext cx="10760075" cy="48602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2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140" y="2991485"/>
            <a:ext cx="59944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00" y="1547495"/>
            <a:ext cx="11340000" cy="329845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816090" y="3356610"/>
            <a:ext cx="655320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4470" y="3716655"/>
            <a:ext cx="117475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795" y="4076700"/>
            <a:ext cx="117475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36405" y="4436745"/>
            <a:ext cx="1174750" cy="27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05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384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83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05" y="3716655"/>
            <a:ext cx="7856855" cy="30029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125" y="2978150"/>
            <a:ext cx="100564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3320" y="3771265"/>
            <a:ext cx="233172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52"/>
          <a:stretch>
            <a:fillRect/>
          </a:stretch>
        </p:blipFill>
        <p:spPr>
          <a:xfrm>
            <a:off x="360045" y="1224280"/>
            <a:ext cx="11339830" cy="47974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39470" y="3074035"/>
            <a:ext cx="1005649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70" y="3891915"/>
            <a:ext cx="781939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70" y="4653915"/>
            <a:ext cx="101828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815" y="5445125"/>
            <a:ext cx="101828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 b="7770"/>
          <a:stretch>
            <a:fillRect/>
          </a:stretch>
        </p:blipFill>
        <p:spPr>
          <a:xfrm>
            <a:off x="1076960" y="1411605"/>
            <a:ext cx="10153015" cy="309435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861060" y="2420620"/>
            <a:ext cx="101828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04570" y="3213100"/>
            <a:ext cx="101828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04570" y="3932555"/>
            <a:ext cx="101828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150"/>
            <a:ext cx="11340000" cy="4026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8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891408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63445"/>
            <a:ext cx="11340000" cy="3131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5105" y="4176395"/>
            <a:ext cx="64008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8730"/>
            <a:ext cx="11340000" cy="69668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994910"/>
            <a:ext cx="4641850" cy="165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9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5227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 b="7061"/>
          <a:stretch>
            <a:fillRect/>
          </a:stretch>
        </p:blipFill>
        <p:spPr>
          <a:xfrm>
            <a:off x="911860" y="4221480"/>
            <a:ext cx="11017295" cy="2520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4475" y="6146800"/>
            <a:ext cx="53340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10085003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2025-07-25T08:26:04Z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