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39" r:id="rId12"/>
    <p:sldId id="338" r:id="rId13"/>
    <p:sldId id="337" r:id="rId14"/>
    <p:sldId id="334" r:id="rId15"/>
    <p:sldId id="333" r:id="rId16"/>
    <p:sldId id="332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433320"/>
            <a:ext cx="842962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4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652646"/>
            <a:ext cx="428463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6865" y="1453515"/>
            <a:ext cx="5041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30" y="2165985"/>
            <a:ext cx="5114925" cy="43129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839470" y="2276475"/>
            <a:ext cx="6624365" cy="397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9680575" cy="544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09478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5728" y="2260436"/>
            <a:ext cx="367686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95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6375" y="1438275"/>
            <a:ext cx="64897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80" b="4751"/>
          <a:stretch>
            <a:fillRect/>
          </a:stretch>
        </p:blipFill>
        <p:spPr>
          <a:xfrm>
            <a:off x="6024245" y="797560"/>
            <a:ext cx="2390140" cy="22174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/>
          <a:stretch>
            <a:fillRect/>
          </a:stretch>
        </p:blipFill>
        <p:spPr>
          <a:xfrm>
            <a:off x="1055370" y="2852420"/>
            <a:ext cx="10729640" cy="391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0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601345"/>
            <a:ext cx="8092440" cy="63449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66770"/>
            <a:ext cx="1064958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328795"/>
            <a:ext cx="1075245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271135"/>
            <a:ext cx="110807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6214110"/>
            <a:ext cx="1110170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995170"/>
            <a:ext cx="11340000" cy="2539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92260" y="2630805"/>
            <a:ext cx="14389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8615" y="3163570"/>
            <a:ext cx="140208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505" y="3644900"/>
            <a:ext cx="140208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96225" y="4126230"/>
            <a:ext cx="211963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7"/>
          <a:stretch>
            <a:fillRect/>
          </a:stretch>
        </p:blipFill>
        <p:spPr>
          <a:xfrm>
            <a:off x="839470" y="1965960"/>
            <a:ext cx="10619105" cy="4728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420975"/>
            <a:ext cx="11340000" cy="1895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29"/>
          <a:stretch>
            <a:fillRect/>
          </a:stretch>
        </p:blipFill>
        <p:spPr>
          <a:xfrm>
            <a:off x="335915" y="1557020"/>
            <a:ext cx="1138301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2"/>
          <a:stretch>
            <a:fillRect/>
          </a:stretch>
        </p:blipFill>
        <p:spPr>
          <a:xfrm>
            <a:off x="360045" y="1413155"/>
            <a:ext cx="11339830" cy="4840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8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7"/>
          <a:stretch>
            <a:fillRect/>
          </a:stretch>
        </p:blipFill>
        <p:spPr>
          <a:xfrm>
            <a:off x="426085" y="2204720"/>
            <a:ext cx="11339830" cy="3572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1930" y="4879340"/>
            <a:ext cx="8089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1287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765"/>
            <a:ext cx="11340000" cy="21584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65188"/>
          <a:stretch>
            <a:fillRect/>
          </a:stretch>
        </p:blipFill>
        <p:spPr>
          <a:xfrm>
            <a:off x="207010" y="1988820"/>
            <a:ext cx="10836275" cy="19469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52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1495425"/>
            <a:ext cx="61849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09"/>
          <a:stretch>
            <a:fillRect/>
          </a:stretch>
        </p:blipFill>
        <p:spPr>
          <a:xfrm>
            <a:off x="7680325" y="1976755"/>
            <a:ext cx="3672205" cy="28333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51"/>
          <a:stretch>
            <a:fillRect/>
          </a:stretch>
        </p:blipFill>
        <p:spPr>
          <a:xfrm>
            <a:off x="839470" y="2564765"/>
            <a:ext cx="11339830" cy="3949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