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3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876550"/>
            <a:ext cx="75438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63525"/>
            <a:ext cx="218992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05494"/>
            <a:ext cx="218992" cy="2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24618"/>
            <a:ext cx="218992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844204"/>
            <a:ext cx="228513" cy="2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02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9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99260"/>
            <a:ext cx="1065085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10105"/>
            <a:ext cx="106610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20315"/>
            <a:ext cx="106413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30525"/>
            <a:ext cx="106610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39465"/>
            <a:ext cx="106610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62375"/>
            <a:ext cx="1065085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82745"/>
            <a:ext cx="67056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5070" y="4883785"/>
            <a:ext cx="1019302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4595" y="5287010"/>
            <a:ext cx="101739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340" y="5695950"/>
            <a:ext cx="1020064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1105" y="6119495"/>
            <a:ext cx="199136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6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196116"/>
            <a:ext cx="10140302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615460"/>
            <a:ext cx="10140302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025274"/>
            <a:ext cx="10121259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3435087"/>
            <a:ext cx="10130780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3854431"/>
            <a:ext cx="10130780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264245"/>
            <a:ext cx="10130780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377" y="4674059"/>
            <a:ext cx="10140302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377" y="5083872"/>
            <a:ext cx="10140302" cy="2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377" y="5503217"/>
            <a:ext cx="10140302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9899" y="5913030"/>
            <a:ext cx="6160352" cy="2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1127125" y="836930"/>
            <a:ext cx="11017295" cy="5798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4485" y="5490205"/>
            <a:ext cx="1014982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3528" y="5909788"/>
            <a:ext cx="10140302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3049" y="6338907"/>
            <a:ext cx="695062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3195698"/>
            <a:ext cx="10149823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3614803"/>
            <a:ext cx="10140302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4033907"/>
            <a:ext cx="10140302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4462537"/>
            <a:ext cx="10149823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4881642"/>
            <a:ext cx="695062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54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3292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786632"/>
            <a:ext cx="228513" cy="2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48" y="4094856"/>
            <a:ext cx="6293652" cy="2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5439410"/>
            <a:ext cx="1015936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2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33989"/>
            <a:ext cx="1014982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253357"/>
            <a:ext cx="10140302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682257"/>
            <a:ext cx="4760705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5318509"/>
            <a:ext cx="10140302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5775571"/>
            <a:ext cx="10149823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6232632"/>
            <a:ext cx="8826348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3759373"/>
            <a:ext cx="10149823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4226415"/>
            <a:ext cx="1014982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4674395"/>
            <a:ext cx="9864180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"/>
          <a:stretch>
            <a:fillRect/>
          </a:stretch>
        </p:blipFill>
        <p:spPr>
          <a:xfrm>
            <a:off x="1271270" y="836930"/>
            <a:ext cx="105854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3783" y="4419515"/>
            <a:ext cx="9607787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205" y="4870900"/>
            <a:ext cx="9861365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205" y="5359900"/>
            <a:ext cx="9842582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7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275" y="1740535"/>
            <a:ext cx="43053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331271"/>
            <a:ext cx="209471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302305"/>
            <a:ext cx="266599" cy="2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9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197595"/>
            <a:ext cx="218992" cy="20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82023"/>
            <a:ext cx="218992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73789"/>
            <a:ext cx="218992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3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16034"/>
            <a:ext cx="228513" cy="2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627350"/>
            <a:ext cx="11340000" cy="1772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