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2804795"/>
            <a:ext cx="10487025" cy="12477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628775"/>
            <a:ext cx="11340000" cy="430099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412875"/>
            <a:ext cx="11340000" cy="531456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2637155"/>
            <a:ext cx="11340000" cy="147546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628775"/>
            <a:ext cx="11340000" cy="390741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2025-07-25T01:10:44Z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