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2912110"/>
            <a:ext cx="10417810" cy="1033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57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983615" y="2924810"/>
            <a:ext cx="10945540" cy="3248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995" y="5524500"/>
            <a:ext cx="48387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609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071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11860" y="2060575"/>
            <a:ext cx="11017295" cy="4344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7640" y="4796790"/>
            <a:ext cx="68707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976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6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60" y="3968750"/>
            <a:ext cx="60960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014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9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5497103"/>
            <a:ext cx="361813" cy="40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4"/>
          <a:stretch>
            <a:fillRect/>
          </a:stretch>
        </p:blipFill>
        <p:spPr>
          <a:xfrm>
            <a:off x="717550" y="1124585"/>
            <a:ext cx="10757535" cy="56165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21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83615" y="4940935"/>
            <a:ext cx="11017295" cy="17837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43066" y="6094850"/>
            <a:ext cx="380856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60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8254" r="7291"/>
          <a:stretch>
            <a:fillRect/>
          </a:stretch>
        </p:blipFill>
        <p:spPr>
          <a:xfrm>
            <a:off x="407670" y="1412875"/>
            <a:ext cx="11376660" cy="43167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961755" y="3208655"/>
            <a:ext cx="171005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08445" y="4235450"/>
            <a:ext cx="49212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45650" y="4748530"/>
            <a:ext cx="124396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71385" y="5262245"/>
            <a:ext cx="64262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8" grpId="1" animBg="1"/>
      <p:bldP spid="9" grpId="1" animBg="1"/>
      <p:bldP spid="10" grpId="1" animBg="1"/>
      <p:bldP spid="1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878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3"/>
          <a:stretch>
            <a:fillRect/>
          </a:stretch>
        </p:blipFill>
        <p:spPr>
          <a:xfrm>
            <a:off x="1127760" y="908685"/>
            <a:ext cx="1087315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298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1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0277" y="3100195"/>
            <a:ext cx="9759445" cy="4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1730" y="3819525"/>
            <a:ext cx="994791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5860" y="4603750"/>
            <a:ext cx="1022794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2205" y="5360035"/>
            <a:ext cx="994791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5230" y="6153150"/>
            <a:ext cx="493458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2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562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88211" y="2729062"/>
            <a:ext cx="8055113" cy="5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4685" y="3567324"/>
            <a:ext cx="9216725" cy="5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4845" y="4277360"/>
            <a:ext cx="856551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20"/>
          <a:stretch>
            <a:fillRect/>
          </a:stretch>
        </p:blipFill>
        <p:spPr>
          <a:xfrm>
            <a:off x="479425" y="2132965"/>
            <a:ext cx="10967720" cy="43646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60"/>
          <a:stretch>
            <a:fillRect/>
          </a:stretch>
        </p:blipFill>
        <p:spPr>
          <a:xfrm>
            <a:off x="360045" y="2636520"/>
            <a:ext cx="11339830" cy="41763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75"/>
          <a:stretch>
            <a:fillRect/>
          </a:stretch>
        </p:blipFill>
        <p:spPr>
          <a:xfrm>
            <a:off x="335280" y="1196975"/>
            <a:ext cx="11340000" cy="15547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284575"/>
            <a:ext cx="11340000" cy="25162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09"/>
          <a:stretch>
            <a:fillRect/>
          </a:stretch>
        </p:blipFill>
        <p:spPr>
          <a:xfrm>
            <a:off x="479425" y="1484910"/>
            <a:ext cx="11339830" cy="1560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6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686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295"/>
            <a:ext cx="11340000" cy="46411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325" y="6023610"/>
            <a:ext cx="72517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340485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233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