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6" r:id="rId4"/>
    <p:sldId id="353" r:id="rId5"/>
    <p:sldId id="352" r:id="rId6"/>
    <p:sldId id="351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833370"/>
            <a:ext cx="7458075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824793"/>
            <a:ext cx="257078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367196"/>
            <a:ext cx="228513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901429"/>
            <a:ext cx="218992" cy="2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0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938122"/>
            <a:ext cx="257078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804640"/>
            <a:ext cx="11340000" cy="1909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16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8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87022"/>
            <a:ext cx="1058780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35531"/>
            <a:ext cx="1058780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84041"/>
            <a:ext cx="10597329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42093"/>
            <a:ext cx="10597329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90602"/>
            <a:ext cx="1058780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39112"/>
            <a:ext cx="1999496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3"/>
          <a:stretch>
            <a:fillRect/>
          </a:stretch>
        </p:blipFill>
        <p:spPr>
          <a:xfrm>
            <a:off x="623570" y="1137920"/>
            <a:ext cx="11339830" cy="5675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0930" y="5653415"/>
            <a:ext cx="1015934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0451" y="6110709"/>
            <a:ext cx="10140302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9016" y="6558476"/>
            <a:ext cx="7664736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3515747"/>
            <a:ext cx="10121259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5" y="3880840"/>
            <a:ext cx="11340000" cy="1409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0539" y="4004648"/>
            <a:ext cx="10149823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539" y="4471309"/>
            <a:ext cx="10168866" cy="24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539" y="4947494"/>
            <a:ext cx="733148" cy="2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5824220"/>
            <a:ext cx="1014984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58567"/>
            <a:ext cx="10149823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825742"/>
            <a:ext cx="10140302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302451"/>
            <a:ext cx="5284382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81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230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271294"/>
            <a:ext cx="266599" cy="2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97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25855"/>
            <a:ext cx="10159345" cy="2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2303518"/>
            <a:ext cx="10140302" cy="23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762074"/>
            <a:ext cx="10159345" cy="2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230184"/>
            <a:ext cx="10149823" cy="24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20" y="3707847"/>
            <a:ext cx="2228010" cy="23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315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25" y="2707995"/>
            <a:ext cx="11340000" cy="151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239" y="2899289"/>
            <a:ext cx="10168866" cy="2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239" y="3358395"/>
            <a:ext cx="10149823" cy="2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239" y="3827066"/>
            <a:ext cx="7331486" cy="23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3267219"/>
            <a:ext cx="1014030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725511"/>
            <a:ext cx="1014982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4183803"/>
            <a:ext cx="9692796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4301291"/>
            <a:ext cx="2085188" cy="2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4817536"/>
            <a:ext cx="10140302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5275069"/>
            <a:ext cx="10140302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5732601"/>
            <a:ext cx="10149823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984" y="6190134"/>
            <a:ext cx="1475818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281680"/>
            <a:ext cx="1014984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309488"/>
            <a:ext cx="238035" cy="2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7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8480" y="1690370"/>
            <a:ext cx="45212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9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385897"/>
            <a:ext cx="218992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3719830" y="908685"/>
            <a:ext cx="5015910" cy="32550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48810"/>
            <a:ext cx="11340000" cy="2598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930432"/>
            <a:ext cx="238035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14648"/>
            <a:ext cx="238035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454964"/>
            <a:ext cx="218992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405347"/>
            <a:ext cx="228513" cy="2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