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1" r:id="rId12"/>
    <p:sldId id="340" r:id="rId13"/>
    <p:sldId id="339" r:id="rId14"/>
    <p:sldId id="338" r:id="rId15"/>
    <p:sldId id="337" r:id="rId16"/>
    <p:sldId id="336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919095"/>
            <a:ext cx="67532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90090"/>
            <a:ext cx="11340000" cy="34780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84168"/>
          <a:stretch>
            <a:fillRect/>
          </a:stretch>
        </p:blipFill>
        <p:spPr>
          <a:xfrm>
            <a:off x="8688750" y="764820"/>
            <a:ext cx="2291670" cy="79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160" y="939800"/>
            <a:ext cx="6184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6073233"/>
            <a:ext cx="437984" cy="4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0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320155"/>
            <a:ext cx="437984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51720" cy="819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1280160"/>
            <a:ext cx="5848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71"/>
          <a:stretch>
            <a:fillRect/>
          </a:stretch>
        </p:blipFill>
        <p:spPr>
          <a:xfrm>
            <a:off x="7680325" y="2204720"/>
            <a:ext cx="4485640" cy="35464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>
            <a:fillRect/>
          </a:stretch>
        </p:blipFill>
        <p:spPr>
          <a:xfrm>
            <a:off x="839470" y="2204720"/>
            <a:ext cx="7014845" cy="318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416760"/>
            <a:ext cx="437984" cy="40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796510"/>
            <a:ext cx="11340000" cy="1850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30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5968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4735" y="2742711"/>
            <a:ext cx="409283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590675"/>
            <a:ext cx="11340000" cy="32593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824470" y="2348865"/>
            <a:ext cx="127571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1555" y="3245485"/>
            <a:ext cx="119570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4740" y="3245485"/>
            <a:ext cx="119570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5910" y="4076700"/>
            <a:ext cx="119570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38"/>
          <a:stretch>
            <a:fillRect/>
          </a:stretch>
        </p:blipFill>
        <p:spPr>
          <a:xfrm>
            <a:off x="360045" y="1224280"/>
            <a:ext cx="11339830" cy="37175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3429355"/>
            <a:ext cx="11340000" cy="1733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2"/>
          <a:stretch>
            <a:fillRect/>
          </a:stretch>
        </p:blipFill>
        <p:spPr>
          <a:xfrm>
            <a:off x="52070" y="1557300"/>
            <a:ext cx="11339830" cy="18012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09177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6495" y="2988310"/>
            <a:ext cx="993902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4910" y="3804285"/>
            <a:ext cx="98907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6020" y="4610735"/>
            <a:ext cx="961834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4910" y="5426710"/>
            <a:ext cx="95199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6020" y="6233795"/>
            <a:ext cx="83096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551815" y="980440"/>
            <a:ext cx="11039475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4925" y="2921000"/>
            <a:ext cx="991616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6515" y="3755390"/>
            <a:ext cx="979170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385" y="4572000"/>
            <a:ext cx="98590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4290" y="5377815"/>
            <a:ext cx="97440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60" y="6212840"/>
            <a:ext cx="85636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"/>
          <a:stretch>
            <a:fillRect/>
          </a:stretch>
        </p:blipFill>
        <p:spPr>
          <a:xfrm>
            <a:off x="551815" y="1700530"/>
            <a:ext cx="11339830" cy="502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85" y="1268730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9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5647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105"/>
            <a:ext cx="11340000" cy="30307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01"/>
          <a:stretch>
            <a:fillRect/>
          </a:stretch>
        </p:blipFill>
        <p:spPr>
          <a:xfrm>
            <a:off x="360045" y="2132965"/>
            <a:ext cx="11280140" cy="38610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56850" y="5062220"/>
            <a:ext cx="5969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139954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911860" y="3571875"/>
            <a:ext cx="9072925" cy="1990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1"/>
          <a:stretch>
            <a:fillRect/>
          </a:stretch>
        </p:blipFill>
        <p:spPr>
          <a:xfrm>
            <a:off x="263525" y="1557300"/>
            <a:ext cx="11280140" cy="193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5"/>
          <a:stretch>
            <a:fillRect/>
          </a:stretch>
        </p:blipFill>
        <p:spPr>
          <a:xfrm>
            <a:off x="1199515" y="476885"/>
            <a:ext cx="10575290" cy="3869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9" b="6532"/>
          <a:stretch>
            <a:fillRect/>
          </a:stretch>
        </p:blipFill>
        <p:spPr>
          <a:xfrm>
            <a:off x="4295775" y="4345940"/>
            <a:ext cx="3462020" cy="234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