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845" y="2628900"/>
            <a:ext cx="5781675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2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1433549"/>
            <a:ext cx="437984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15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7"/>
          <a:stretch>
            <a:fillRect/>
          </a:stretch>
        </p:blipFill>
        <p:spPr>
          <a:xfrm>
            <a:off x="335280" y="1052830"/>
            <a:ext cx="11339830" cy="55171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9"/>
          <a:stretch>
            <a:fillRect/>
          </a:stretch>
        </p:blipFill>
        <p:spPr>
          <a:xfrm>
            <a:off x="1127760" y="836930"/>
            <a:ext cx="10080000" cy="4904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795" y="908685"/>
            <a:ext cx="60960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876645"/>
            <a:ext cx="10080000" cy="944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"/>
          <a:stretch>
            <a:fillRect/>
          </a:stretch>
        </p:blipFill>
        <p:spPr>
          <a:xfrm>
            <a:off x="360045" y="1224280"/>
            <a:ext cx="11339830" cy="55889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1901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2975" y="1216660"/>
            <a:ext cx="57277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3606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" y="1060450"/>
            <a:ext cx="10748010" cy="5565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5949315"/>
            <a:ext cx="53594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399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24756"/>
            <a:ext cx="437984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25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052830"/>
            <a:ext cx="9240520" cy="5728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5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565" y="1365250"/>
            <a:ext cx="62865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58042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0"/>
          <a:stretch>
            <a:fillRect/>
          </a:stretch>
        </p:blipFill>
        <p:spPr>
          <a:xfrm>
            <a:off x="360045" y="1628775"/>
            <a:ext cx="11339830" cy="5185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2780665"/>
            <a:ext cx="73787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045" y="1124585"/>
            <a:ext cx="11029950" cy="645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9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39868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83615" y="4796790"/>
            <a:ext cx="11017295" cy="1867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8445" y="5880100"/>
            <a:ext cx="64897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946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3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5343369"/>
            <a:ext cx="380856" cy="40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57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0"/>
          <a:stretch>
            <a:fillRect/>
          </a:stretch>
        </p:blipFill>
        <p:spPr>
          <a:xfrm>
            <a:off x="360045" y="1196340"/>
            <a:ext cx="11069955" cy="56168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2025-07-25T06:08:37Z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