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1" r:id="rId4"/>
    <p:sldId id="352" r:id="rId5"/>
    <p:sldId id="350" r:id="rId6"/>
    <p:sldId id="349" r:id="rId7"/>
    <p:sldId id="348" r:id="rId8"/>
    <p:sldId id="346" r:id="rId9"/>
    <p:sldId id="344" r:id="rId10"/>
    <p:sldId id="343" r:id="rId11"/>
    <p:sldId id="341" r:id="rId12"/>
    <p:sldId id="340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5270" y="2890520"/>
            <a:ext cx="66008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695325" y="980440"/>
            <a:ext cx="10663555" cy="576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3330" y="2796540"/>
            <a:ext cx="5257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45" y="969010"/>
            <a:ext cx="10513060" cy="1908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1962785"/>
            <a:ext cx="62738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5"/>
          <a:stretch>
            <a:fillRect/>
          </a:stretch>
        </p:blipFill>
        <p:spPr>
          <a:xfrm>
            <a:off x="1165225" y="2567305"/>
            <a:ext cx="10513060" cy="417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7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2880" y="1278890"/>
            <a:ext cx="668020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92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360045" y="1052830"/>
            <a:ext cx="10769600" cy="5688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2077" y="4502716"/>
            <a:ext cx="415950" cy="3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79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36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505474"/>
            <a:ext cx="342770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38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8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6102002"/>
            <a:ext cx="342770" cy="40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9857" r="19851"/>
          <a:stretch>
            <a:fillRect/>
          </a:stretch>
        </p:blipFill>
        <p:spPr>
          <a:xfrm>
            <a:off x="1334135" y="746125"/>
            <a:ext cx="9869170" cy="59359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9120505" y="1917065"/>
            <a:ext cx="85407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08345" y="2636520"/>
            <a:ext cx="10102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2490" y="3408045"/>
            <a:ext cx="1694815" cy="47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8525" y="4130675"/>
            <a:ext cx="115506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3685" y="4797425"/>
            <a:ext cx="102362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60235" y="5998210"/>
            <a:ext cx="174752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4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2924810"/>
            <a:ext cx="5673090" cy="37623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6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5540" y="4157980"/>
            <a:ext cx="1081913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815" y="5005705"/>
            <a:ext cx="1021334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875" y="5845810"/>
            <a:ext cx="1041400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8450" y="2282190"/>
            <a:ext cx="103282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860" y="3122930"/>
            <a:ext cx="102584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9"/>
          <a:stretch>
            <a:fillRect/>
          </a:stretch>
        </p:blipFill>
        <p:spPr>
          <a:xfrm>
            <a:off x="407670" y="1045845"/>
            <a:ext cx="11142345" cy="5695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5380" y="2925445"/>
            <a:ext cx="1022858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790" y="3758565"/>
            <a:ext cx="105511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3955" y="4580255"/>
            <a:ext cx="102666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6010" y="5415280"/>
            <a:ext cx="102552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6335" y="6239510"/>
            <a:ext cx="843788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56"/>
          <a:stretch>
            <a:fillRect/>
          </a:stretch>
        </p:blipFill>
        <p:spPr>
          <a:xfrm>
            <a:off x="426085" y="2060575"/>
            <a:ext cx="10967720" cy="40045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464280"/>
            <a:ext cx="11340000" cy="1761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59"/>
          <a:stretch>
            <a:fillRect/>
          </a:stretch>
        </p:blipFill>
        <p:spPr>
          <a:xfrm>
            <a:off x="508000" y="1484630"/>
            <a:ext cx="10967720" cy="19799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584045"/>
            <a:ext cx="11340000" cy="32152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05" b="66128"/>
          <a:stretch>
            <a:fillRect/>
          </a:stretch>
        </p:blipFill>
        <p:spPr>
          <a:xfrm>
            <a:off x="1343660" y="4653280"/>
            <a:ext cx="7200265" cy="93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04"/>
          <a:stretch>
            <a:fillRect/>
          </a:stretch>
        </p:blipFill>
        <p:spPr>
          <a:xfrm>
            <a:off x="426085" y="1052475"/>
            <a:ext cx="11339830" cy="17815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26"/>
          <a:stretch>
            <a:fillRect/>
          </a:stretch>
        </p:blipFill>
        <p:spPr>
          <a:xfrm>
            <a:off x="360045" y="2637155"/>
            <a:ext cx="11339830" cy="39328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564485"/>
            <a:ext cx="11340000" cy="2739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69"/>
          <a:stretch>
            <a:fillRect/>
          </a:stretch>
        </p:blipFill>
        <p:spPr>
          <a:xfrm>
            <a:off x="479425" y="1556385"/>
            <a:ext cx="11339830" cy="101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250"/>
            <a:ext cx="11340000" cy="5021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1140" y="6040120"/>
            <a:ext cx="61849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45" y="112458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04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