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76" r:id="rId5"/>
    <p:sldId id="350" r:id="rId6"/>
    <p:sldId id="348" r:id="rId7"/>
    <p:sldId id="347" r:id="rId8"/>
    <p:sldId id="345" r:id="rId9"/>
    <p:sldId id="344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8400" y="2181225"/>
            <a:ext cx="7315200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174210"/>
            <a:ext cx="11340000" cy="16383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59663"/>
          <a:stretch>
            <a:fillRect/>
          </a:stretch>
        </p:blipFill>
        <p:spPr>
          <a:xfrm>
            <a:off x="191770" y="1700530"/>
            <a:ext cx="10835640" cy="24739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176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" b="70068"/>
          <a:stretch>
            <a:fillRect/>
          </a:stretch>
        </p:blipFill>
        <p:spPr>
          <a:xfrm>
            <a:off x="1127760" y="2132330"/>
            <a:ext cx="10657205" cy="16567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27"/>
          <a:stretch>
            <a:fillRect/>
          </a:stretch>
        </p:blipFill>
        <p:spPr>
          <a:xfrm>
            <a:off x="2855595" y="3356610"/>
            <a:ext cx="8068310" cy="2760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3855" y="2996565"/>
            <a:ext cx="61214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6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7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325" y="1353185"/>
            <a:ext cx="6870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6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79380" cy="547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643657"/>
            <a:ext cx="428463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175848"/>
            <a:ext cx="428463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1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04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585" y="1772920"/>
            <a:ext cx="11340000" cy="37996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472170" y="2636520"/>
            <a:ext cx="27292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35190" y="3429000"/>
            <a:ext cx="232156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12350" y="4509135"/>
            <a:ext cx="138239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04155" y="4869180"/>
            <a:ext cx="34417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828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2291080"/>
            <a:ext cx="9740265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5661025"/>
            <a:ext cx="6541135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5780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4340894"/>
            <a:ext cx="9692795" cy="4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5189223"/>
            <a:ext cx="9635667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534" y="6028020"/>
            <a:ext cx="8502619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9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7490" y="2279015"/>
            <a:ext cx="98526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320" y="3117215"/>
            <a:ext cx="1084516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765" y="3965575"/>
            <a:ext cx="988758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51"/>
          <a:stretch>
            <a:fillRect/>
          </a:stretch>
        </p:blipFill>
        <p:spPr>
          <a:xfrm>
            <a:off x="479425" y="2204720"/>
            <a:ext cx="11339830" cy="374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26"/>
          <a:stretch>
            <a:fillRect/>
          </a:stretch>
        </p:blipFill>
        <p:spPr>
          <a:xfrm>
            <a:off x="426085" y="1413155"/>
            <a:ext cx="11339830" cy="18024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140430"/>
            <a:ext cx="11340000" cy="3522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4"/>
          <a:stretch>
            <a:fillRect/>
          </a:stretch>
        </p:blipFill>
        <p:spPr>
          <a:xfrm>
            <a:off x="426085" y="1340765"/>
            <a:ext cx="11339830" cy="545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00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20"/>
          <a:stretch>
            <a:fillRect/>
          </a:stretch>
        </p:blipFill>
        <p:spPr>
          <a:xfrm>
            <a:off x="479425" y="1988820"/>
            <a:ext cx="11069955" cy="43646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" y="122428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6" b="8463"/>
          <a:stretch>
            <a:fillRect/>
          </a:stretch>
        </p:blipFill>
        <p:spPr>
          <a:xfrm>
            <a:off x="4453890" y="1916430"/>
            <a:ext cx="3284855" cy="239268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75"/>
          <a:stretch>
            <a:fillRect/>
          </a:stretch>
        </p:blipFill>
        <p:spPr>
          <a:xfrm>
            <a:off x="263525" y="1169035"/>
            <a:ext cx="11340000" cy="15403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2132330"/>
            <a:ext cx="82994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508855"/>
            <a:ext cx="11340000" cy="1610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71"/>
          <a:stretch>
            <a:fillRect/>
          </a:stretch>
        </p:blipFill>
        <p:spPr>
          <a:xfrm>
            <a:off x="335280" y="1556385"/>
            <a:ext cx="10848340" cy="3428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1715" y="4256405"/>
            <a:ext cx="61214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