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3" r:id="rId9"/>
    <p:sldId id="342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2261870"/>
            <a:ext cx="8362950" cy="2333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60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2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2565" y="3209925"/>
            <a:ext cx="64770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949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19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4350277"/>
            <a:ext cx="428463" cy="4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60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98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3797161"/>
            <a:ext cx="380856" cy="4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417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"/>
          <a:stretch>
            <a:fillRect/>
          </a:stretch>
        </p:blipFill>
        <p:spPr>
          <a:xfrm>
            <a:off x="360045" y="1052195"/>
            <a:ext cx="10438765" cy="5761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4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1462050"/>
            <a:ext cx="437984" cy="39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015"/>
            <a:ext cx="108678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1724025"/>
            <a:ext cx="11340000" cy="29850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816090" y="2492375"/>
            <a:ext cx="172466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8525" y="3212465"/>
            <a:ext cx="173672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2035" y="3572510"/>
            <a:ext cx="173672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74355" y="3932555"/>
            <a:ext cx="129540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17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008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1076950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24280"/>
            <a:ext cx="111217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3205" y="3794760"/>
            <a:ext cx="1010920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0985" y="4607560"/>
            <a:ext cx="1003681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3210" y="5424170"/>
            <a:ext cx="993775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1620" y="6236970"/>
            <a:ext cx="905192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6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3950" y="4171315"/>
            <a:ext cx="10549255" cy="158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60295"/>
            <a:ext cx="11340000" cy="40987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520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55" y="691870"/>
            <a:ext cx="1122670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789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685"/>
            <a:ext cx="11340000" cy="4417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6680" y="5616575"/>
            <a:ext cx="86741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85" y="1340485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72"/>
          <a:stretch>
            <a:fillRect/>
          </a:stretch>
        </p:blipFill>
        <p:spPr>
          <a:xfrm>
            <a:off x="5592445" y="2647315"/>
            <a:ext cx="6120130" cy="2358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916785"/>
            <a:ext cx="11340000" cy="381914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1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0780" y="5253464"/>
            <a:ext cx="371335" cy="4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2025-07-25T08:23:38Z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