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302" r:id="rId3"/>
    <p:sldId id="324" r:id="rId4"/>
    <p:sldId id="353" r:id="rId6"/>
    <p:sldId id="352" r:id="rId7"/>
    <p:sldId id="351" r:id="rId8"/>
    <p:sldId id="350" r:id="rId9"/>
    <p:sldId id="348" r:id="rId10"/>
    <p:sldId id="382" r:id="rId11"/>
    <p:sldId id="347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6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898140"/>
            <a:ext cx="8101965" cy="1207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28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3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083301"/>
            <a:ext cx="437984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4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0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10204"/>
            <a:ext cx="428463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2565400"/>
            <a:ext cx="9150985" cy="415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0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6"/>
          <a:stretch>
            <a:fillRect/>
          </a:stretch>
        </p:blipFill>
        <p:spPr>
          <a:xfrm>
            <a:off x="360045" y="1224280"/>
            <a:ext cx="11339830" cy="458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5" y="1628495"/>
            <a:ext cx="11340000" cy="31872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t="87714"/>
          <a:stretch>
            <a:fillRect/>
          </a:stretch>
        </p:blipFill>
        <p:spPr>
          <a:xfrm>
            <a:off x="8832895" y="837210"/>
            <a:ext cx="2147525" cy="6417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9890" y="1020963"/>
            <a:ext cx="380856" cy="4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2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1290" y="3026410"/>
            <a:ext cx="73914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90245"/>
            <a:ext cx="9643110" cy="6014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64540"/>
            <a:ext cx="8844915" cy="4819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73"/>
          <a:stretch>
            <a:fillRect/>
          </a:stretch>
        </p:blipFill>
        <p:spPr>
          <a:xfrm>
            <a:off x="1631950" y="5584190"/>
            <a:ext cx="9168130" cy="1157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40" y="1628775"/>
            <a:ext cx="11340000" cy="404156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456045" y="3644900"/>
            <a:ext cx="124523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35955" y="4076700"/>
            <a:ext cx="123253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35955" y="4485640"/>
            <a:ext cx="123253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1810" y="5229225"/>
            <a:ext cx="12299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28250" y="5229225"/>
            <a:ext cx="122999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80" y="1224000"/>
            <a:ext cx="11340000" cy="25386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75"/>
          <a:stretch>
            <a:fillRect/>
          </a:stretch>
        </p:blipFill>
        <p:spPr>
          <a:xfrm>
            <a:off x="767715" y="3860800"/>
            <a:ext cx="11340000" cy="1532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1"/>
          <a:stretch>
            <a:fillRect/>
          </a:stretch>
        </p:blipFill>
        <p:spPr>
          <a:xfrm>
            <a:off x="767715" y="1484910"/>
            <a:ext cx="11340000" cy="51190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045335"/>
            <a:ext cx="9730740" cy="1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49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3" b="2683"/>
          <a:stretch>
            <a:fillRect/>
          </a:stretch>
        </p:blipFill>
        <p:spPr>
          <a:xfrm>
            <a:off x="1487760" y="908405"/>
            <a:ext cx="11340000" cy="53960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8"/>
          <a:stretch>
            <a:fillRect/>
          </a:stretch>
        </p:blipFill>
        <p:spPr>
          <a:xfrm>
            <a:off x="1311910" y="829310"/>
            <a:ext cx="10113055" cy="29914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07028" y="1715067"/>
            <a:ext cx="9235768" cy="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185" y="2458085"/>
            <a:ext cx="924560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6071" y="3201324"/>
            <a:ext cx="6588816" cy="5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6"/>
          <a:stretch>
            <a:fillRect/>
          </a:stretch>
        </p:blipFill>
        <p:spPr>
          <a:xfrm>
            <a:off x="1311910" y="3789045"/>
            <a:ext cx="10184810" cy="30194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149749" y="3912594"/>
            <a:ext cx="8702569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6550" y="4646043"/>
            <a:ext cx="9226246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07185" y="5398770"/>
            <a:ext cx="923480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07028" y="6131993"/>
            <a:ext cx="7274357" cy="5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76095" y="909320"/>
            <a:ext cx="92360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6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622780"/>
            <a:ext cx="11340000" cy="287973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44270" y="2433320"/>
            <a:ext cx="931481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3795" y="3176905"/>
            <a:ext cx="92462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4270" y="3921125"/>
            <a:ext cx="756031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7645" y="1557020"/>
            <a:ext cx="89585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" b="14056"/>
          <a:stretch>
            <a:fillRect/>
          </a:stretch>
        </p:blipFill>
        <p:spPr>
          <a:xfrm>
            <a:off x="623570" y="1700530"/>
            <a:ext cx="11339830" cy="46088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37895" y="2523490"/>
            <a:ext cx="93338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8370" y="3266440"/>
            <a:ext cx="926909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37895" y="3942080"/>
            <a:ext cx="7144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1780540"/>
            <a:ext cx="904621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3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45" y="1728470"/>
            <a:ext cx="10067290" cy="5039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268730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5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2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>
            <a:fillRect/>
          </a:stretch>
        </p:blipFill>
        <p:spPr>
          <a:xfrm>
            <a:off x="407670" y="2132965"/>
            <a:ext cx="11340000" cy="3471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4940935"/>
            <a:ext cx="8305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1224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7"/>
          <a:stretch>
            <a:fillRect/>
          </a:stretch>
        </p:blipFill>
        <p:spPr>
          <a:xfrm>
            <a:off x="335280" y="1773200"/>
            <a:ext cx="11340000" cy="308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360" y="1268095"/>
            <a:ext cx="63500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