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56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6" r:id="rId12"/>
    <p:sldId id="345" r:id="rId13"/>
    <p:sldId id="357" r:id="rId14"/>
    <p:sldId id="342" r:id="rId15"/>
    <p:sldId id="340" r:id="rId16"/>
    <p:sldId id="338" r:id="rId17"/>
    <p:sldId id="337" r:id="rId18"/>
    <p:sldId id="336" r:id="rId19"/>
    <p:sldId id="334" r:id="rId20"/>
    <p:sldId id="332" r:id="rId21"/>
    <p:sldId id="331" r:id="rId22"/>
    <p:sldId id="329" r:id="rId23"/>
    <p:sldId id="327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9825" y="2838450"/>
            <a:ext cx="7372350" cy="1181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87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1861977"/>
            <a:ext cx="228513" cy="209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48315" y="3138805"/>
            <a:ext cx="53340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44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2276199"/>
            <a:ext cx="228513" cy="220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57"/>
          <a:stretch>
            <a:fillRect/>
          </a:stretch>
        </p:blipFill>
        <p:spPr>
          <a:xfrm>
            <a:off x="3263900" y="2549525"/>
            <a:ext cx="5721985" cy="424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700885"/>
            <a:ext cx="11340000" cy="23685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836650"/>
            <a:ext cx="1103466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10030" y="5849620"/>
            <a:ext cx="10403205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44007" y="6417275"/>
            <a:ext cx="6615241" cy="241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13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16926" y="5235471"/>
            <a:ext cx="10149823" cy="23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5969" y="5750007"/>
            <a:ext cx="695062" cy="24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16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377" y="1814410"/>
            <a:ext cx="10140302" cy="238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377" y="2328638"/>
            <a:ext cx="10121259" cy="24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0377" y="2852390"/>
            <a:ext cx="7188664" cy="238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51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16926" y="4607440"/>
            <a:ext cx="4398891" cy="23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83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377" y="2368933"/>
            <a:ext cx="10140302" cy="23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377" y="2893695"/>
            <a:ext cx="10140302" cy="23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0377" y="3408915"/>
            <a:ext cx="5408161" cy="24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80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4016424"/>
            <a:ext cx="10140302" cy="24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420" y="4531069"/>
            <a:ext cx="10140302" cy="24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420" y="5055244"/>
            <a:ext cx="10140302" cy="24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8942" y="5579420"/>
            <a:ext cx="8578791" cy="24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271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5904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2204440"/>
            <a:ext cx="11340000" cy="18454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8467" y="2787713"/>
            <a:ext cx="218992" cy="219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14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377" y="1862969"/>
            <a:ext cx="4265591" cy="23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570" y="3350895"/>
            <a:ext cx="10130790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0570" y="5315585"/>
            <a:ext cx="10121265" cy="92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36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16660" y="3959860"/>
            <a:ext cx="10149840" cy="896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830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856" y="2301154"/>
            <a:ext cx="10149823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377" y="2777771"/>
            <a:ext cx="10140302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420" y="3254388"/>
            <a:ext cx="5389118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96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856" y="2329416"/>
            <a:ext cx="10159345" cy="24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0856" y="2805889"/>
            <a:ext cx="10121259" cy="24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899" y="3272832"/>
            <a:ext cx="10130780" cy="24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0377" y="3749304"/>
            <a:ext cx="10140302" cy="24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9899" y="4225777"/>
            <a:ext cx="9330983" cy="24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60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944" y="2291589"/>
            <a:ext cx="266599" cy="219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77"/>
          <a:stretch>
            <a:fillRect/>
          </a:stretch>
        </p:blipFill>
        <p:spPr>
          <a:xfrm>
            <a:off x="360045" y="1124585"/>
            <a:ext cx="11339830" cy="5689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0550" y="3983990"/>
            <a:ext cx="34798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54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1871760"/>
            <a:ext cx="228513" cy="21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97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1844948"/>
            <a:ext cx="238035" cy="21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7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1347920"/>
            <a:ext cx="228513" cy="219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0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1852940"/>
            <a:ext cx="218992" cy="20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14508" y="3758818"/>
            <a:ext cx="218992" cy="219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86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944" y="2359907"/>
            <a:ext cx="266599" cy="209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2025-07-25T08:14:54Z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