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67" r:id="rId5"/>
    <p:sldId id="366" r:id="rId6"/>
    <p:sldId id="365" r:id="rId7"/>
    <p:sldId id="364" r:id="rId8"/>
    <p:sldId id="362" r:id="rId9"/>
    <p:sldId id="361" r:id="rId10"/>
    <p:sldId id="359" r:id="rId11"/>
    <p:sldId id="410" r:id="rId12"/>
    <p:sldId id="355" r:id="rId13"/>
    <p:sldId id="353" r:id="rId14"/>
    <p:sldId id="352" r:id="rId15"/>
    <p:sldId id="351" r:id="rId16"/>
    <p:sldId id="350" r:id="rId17"/>
    <p:sldId id="349" r:id="rId18"/>
    <p:sldId id="348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6" r:id="rId29"/>
    <p:sldId id="334" r:id="rId30"/>
    <p:sldId id="333" r:id="rId31"/>
    <p:sldId id="411" r:id="rId32"/>
    <p:sldId id="33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2047875"/>
            <a:ext cx="9553575" cy="2762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25" y="620750"/>
            <a:ext cx="11340000" cy="25498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127760" y="3170555"/>
            <a:ext cx="10873150" cy="1062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8646" y="3495702"/>
            <a:ext cx="428463" cy="40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3" b="52528"/>
          <a:stretch>
            <a:fillRect/>
          </a:stretch>
        </p:blipFill>
        <p:spPr>
          <a:xfrm>
            <a:off x="1087120" y="4076700"/>
            <a:ext cx="10553700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1"/>
          <a:stretch>
            <a:fillRect/>
          </a:stretch>
        </p:blipFill>
        <p:spPr>
          <a:xfrm>
            <a:off x="623570" y="1556385"/>
            <a:ext cx="11104880" cy="2794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292320"/>
            <a:ext cx="11340000" cy="9282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697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830" y="6089015"/>
            <a:ext cx="7061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5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4"/>
          <a:stretch>
            <a:fillRect/>
          </a:stretch>
        </p:blipFill>
        <p:spPr>
          <a:xfrm>
            <a:off x="360045" y="1052195"/>
            <a:ext cx="11142345" cy="93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5405" y="1106805"/>
            <a:ext cx="57023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9"/>
          <a:stretch>
            <a:fillRect/>
          </a:stretch>
        </p:blipFill>
        <p:spPr>
          <a:xfrm>
            <a:off x="789305" y="1916430"/>
            <a:ext cx="10284460" cy="448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28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4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7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276195"/>
            <a:ext cx="11340000" cy="37464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4085" y="2421255"/>
            <a:ext cx="56261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16430"/>
            <a:ext cx="11340000" cy="33268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544560" y="2708910"/>
            <a:ext cx="139636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95775" y="3213100"/>
            <a:ext cx="753110" cy="4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68165" y="3724275"/>
            <a:ext cx="824865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52265" y="4293235"/>
            <a:ext cx="961390" cy="34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93030" y="4796790"/>
            <a:ext cx="7778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66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6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2975" y="1250950"/>
            <a:ext cx="57277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1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1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8910" y="4757420"/>
            <a:ext cx="74295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15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316845" cy="2772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2644140"/>
            <a:ext cx="4711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66"/>
          <a:stretch>
            <a:fillRect/>
          </a:stretch>
        </p:blipFill>
        <p:spPr>
          <a:xfrm>
            <a:off x="1800225" y="3213100"/>
            <a:ext cx="10226040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29"/>
          <a:stretch>
            <a:fillRect/>
          </a:stretch>
        </p:blipFill>
        <p:spPr>
          <a:xfrm>
            <a:off x="911860" y="1423035"/>
            <a:ext cx="11132185" cy="4057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661380"/>
            <a:ext cx="11340000" cy="91704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8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60" y="2343785"/>
            <a:ext cx="5435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503930" y="2996565"/>
            <a:ext cx="4262755" cy="369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495"/>
            <a:ext cx="11340000" cy="384150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77"/>
          <a:stretch>
            <a:fillRect/>
          </a:stretch>
        </p:blipFill>
        <p:spPr>
          <a:xfrm>
            <a:off x="360045" y="1224280"/>
            <a:ext cx="11339830" cy="4365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04"/>
          <a:stretch>
            <a:fillRect/>
          </a:stretch>
        </p:blipFill>
        <p:spPr>
          <a:xfrm>
            <a:off x="360045" y="2132330"/>
            <a:ext cx="11339830" cy="4077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57"/>
          <a:stretch>
            <a:fillRect/>
          </a:stretch>
        </p:blipFill>
        <p:spPr>
          <a:xfrm>
            <a:off x="47625" y="1701445"/>
            <a:ext cx="11340000" cy="16405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" b="41875"/>
          <a:stretch>
            <a:fillRect/>
          </a:stretch>
        </p:blipFill>
        <p:spPr>
          <a:xfrm>
            <a:off x="911860" y="3356610"/>
            <a:ext cx="10873105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20"/>
          <a:stretch>
            <a:fillRect/>
          </a:stretch>
        </p:blipFill>
        <p:spPr>
          <a:xfrm>
            <a:off x="426085" y="1196340"/>
            <a:ext cx="11339830" cy="2107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84575"/>
            <a:ext cx="11340000" cy="106801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775" y="3210560"/>
            <a:ext cx="1054417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5860" y="4096385"/>
            <a:ext cx="97726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7920" y="4972685"/>
            <a:ext cx="101790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4115" y="5858510"/>
            <a:ext cx="474916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581538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402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6965" y="3107690"/>
            <a:ext cx="101244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620" y="3983355"/>
            <a:ext cx="99822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3155" y="4878705"/>
            <a:ext cx="97421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5850" y="5754370"/>
            <a:ext cx="1061085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6860" y="2301875"/>
            <a:ext cx="104254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305" y="3178175"/>
            <a:ext cx="1037145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620" y="4037330"/>
            <a:ext cx="111169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545" y="4943475"/>
            <a:ext cx="107492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0830" y="5819775"/>
            <a:ext cx="1052639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911860" y="1124585"/>
            <a:ext cx="10838180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045" y="1994535"/>
            <a:ext cx="96577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295" y="2843530"/>
            <a:ext cx="89001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705" y="3747770"/>
            <a:ext cx="99218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980" y="4519930"/>
            <a:ext cx="103327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070" y="5444490"/>
            <a:ext cx="98736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3440" y="6195060"/>
            <a:ext cx="741045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4"/>
          <a:stretch>
            <a:fillRect/>
          </a:stretch>
        </p:blipFill>
        <p:spPr>
          <a:xfrm>
            <a:off x="335280" y="3213100"/>
            <a:ext cx="11339830" cy="35931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32" b="1077"/>
          <a:stretch>
            <a:fillRect/>
          </a:stretch>
        </p:blipFill>
        <p:spPr>
          <a:xfrm>
            <a:off x="263525" y="1203960"/>
            <a:ext cx="11339830" cy="20961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2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5"/>
          <a:stretch>
            <a:fillRect/>
          </a:stretch>
        </p:blipFill>
        <p:spPr>
          <a:xfrm>
            <a:off x="407670" y="1772285"/>
            <a:ext cx="11339830" cy="49691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6970" y="6262858"/>
            <a:ext cx="361813" cy="40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119634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2"/>
          <a:stretch>
            <a:fillRect/>
          </a:stretch>
        </p:blipFill>
        <p:spPr>
          <a:xfrm>
            <a:off x="426085" y="1052830"/>
            <a:ext cx="11339830" cy="56168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07"/>
          <a:stretch>
            <a:fillRect/>
          </a:stretch>
        </p:blipFill>
        <p:spPr>
          <a:xfrm>
            <a:off x="360045" y="1124585"/>
            <a:ext cx="11340000" cy="2179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420620"/>
            <a:ext cx="6508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5" b="4757"/>
          <a:stretch>
            <a:fillRect/>
          </a:stretch>
        </p:blipFill>
        <p:spPr>
          <a:xfrm>
            <a:off x="2207895" y="1916430"/>
            <a:ext cx="7490460" cy="2214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6"/>
          <a:stretch>
            <a:fillRect/>
          </a:stretch>
        </p:blipFill>
        <p:spPr>
          <a:xfrm>
            <a:off x="852170" y="4220845"/>
            <a:ext cx="11004595" cy="25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