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1" r:id="rId5"/>
    <p:sldId id="378" r:id="rId6"/>
    <p:sldId id="349" r:id="rId7"/>
    <p:sldId id="348" r:id="rId8"/>
    <p:sldId id="347" r:id="rId9"/>
    <p:sldId id="345" r:id="rId10"/>
    <p:sldId id="344" r:id="rId11"/>
    <p:sldId id="343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040" y="2708910"/>
            <a:ext cx="7720330" cy="1452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3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795" y="2407920"/>
            <a:ext cx="5130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068955"/>
            <a:ext cx="5871210" cy="25768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42"/>
          <a:stretch>
            <a:fillRect/>
          </a:stretch>
        </p:blipFill>
        <p:spPr>
          <a:xfrm>
            <a:off x="6096000" y="3140710"/>
            <a:ext cx="5763260" cy="24225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14"/>
          <a:stretch>
            <a:fillRect/>
          </a:stretch>
        </p:blipFill>
        <p:spPr>
          <a:xfrm>
            <a:off x="911860" y="5661305"/>
            <a:ext cx="11132185" cy="10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"/>
          <a:stretch>
            <a:fillRect/>
          </a:stretch>
        </p:blipFill>
        <p:spPr>
          <a:xfrm>
            <a:off x="711200" y="989965"/>
            <a:ext cx="10769600" cy="582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91115" y="3101975"/>
            <a:ext cx="6629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95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2"/>
          <a:stretch>
            <a:fillRect/>
          </a:stretch>
        </p:blipFill>
        <p:spPr>
          <a:xfrm>
            <a:off x="360045" y="1224280"/>
            <a:ext cx="11339830" cy="5445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60" y="5960745"/>
            <a:ext cx="7048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1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7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0820" y="5692775"/>
            <a:ext cx="6400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36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9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4045"/>
            <a:ext cx="11340000" cy="1733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27"/>
          <a:stretch>
            <a:fillRect/>
          </a:stretch>
        </p:blipFill>
        <p:spPr>
          <a:xfrm>
            <a:off x="263525" y="3317240"/>
            <a:ext cx="11339830" cy="20887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2"/>
          <a:stretch>
            <a:fillRect/>
          </a:stretch>
        </p:blipFill>
        <p:spPr>
          <a:xfrm>
            <a:off x="335280" y="1413155"/>
            <a:ext cx="11339830" cy="2915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0164" r="11099"/>
          <a:stretch>
            <a:fillRect/>
          </a:stretch>
        </p:blipFill>
        <p:spPr>
          <a:xfrm>
            <a:off x="623570" y="1412875"/>
            <a:ext cx="10883900" cy="47485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977890" y="2882900"/>
            <a:ext cx="16287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8410" y="4304665"/>
            <a:ext cx="150876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7195" y="4836160"/>
            <a:ext cx="130873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3090" y="5337810"/>
            <a:ext cx="120777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40780" y="5708015"/>
            <a:ext cx="11296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9" grpId="1" animBg="1"/>
      <p:bldP spid="10" grpId="1" animBg="1"/>
      <p:bldP spid="11" grpId="1" animBg="1"/>
      <p:bldP spid="12" grpId="1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84855"/>
            <a:ext cx="964628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5" y="908405"/>
            <a:ext cx="1122670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91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9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4745" y="5063490"/>
            <a:ext cx="103301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1890" y="5968365"/>
            <a:ext cx="103136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1817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975" y="3370580"/>
            <a:ext cx="109353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6020" y="4284980"/>
            <a:ext cx="100996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9180" y="5175885"/>
            <a:ext cx="101295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140" y="6104890"/>
            <a:ext cx="502539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01"/>
          <a:stretch>
            <a:fillRect/>
          </a:stretch>
        </p:blipFill>
        <p:spPr>
          <a:xfrm>
            <a:off x="426085" y="1988820"/>
            <a:ext cx="11339830" cy="41042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9"/>
          <a:stretch>
            <a:fillRect/>
          </a:stretch>
        </p:blipFill>
        <p:spPr>
          <a:xfrm>
            <a:off x="551815" y="1196620"/>
            <a:ext cx="11339830" cy="1806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96285"/>
            <a:ext cx="11340000" cy="3824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18452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1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49"/>
          <a:stretch>
            <a:fillRect/>
          </a:stretch>
        </p:blipFill>
        <p:spPr>
          <a:xfrm>
            <a:off x="479425" y="2276475"/>
            <a:ext cx="11339830" cy="37169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8725" y="5289767"/>
            <a:ext cx="361813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41287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2865"/>
            <a:ext cx="11340000" cy="2689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t="64851"/>
          <a:stretch>
            <a:fillRect/>
          </a:stretch>
        </p:blipFill>
        <p:spPr>
          <a:xfrm>
            <a:off x="335280" y="1484630"/>
            <a:ext cx="10763885" cy="2014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