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7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10"/>
    <p:sldId id="337" r:id="rId11"/>
    <p:sldId id="331" r:id="rId12"/>
    <p:sldId id="330" r:id="rId13"/>
    <p:sldId id="327" r:id="rId14"/>
    <p:sldId id="326" r:id="rId15"/>
    <p:sldId id="325" r:id="rId16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2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9750" y="2828925"/>
            <a:ext cx="8572500" cy="1200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476885"/>
            <a:ext cx="10162540" cy="37084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3789045"/>
            <a:ext cx="8517255" cy="287655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21"/>
          <a:stretch>
            <a:fillRect/>
          </a:stretch>
        </p:blipFill>
        <p:spPr>
          <a:xfrm>
            <a:off x="8688705" y="4068445"/>
            <a:ext cx="2656205" cy="253492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89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4560" y="3535045"/>
            <a:ext cx="1077468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9795" y="4504690"/>
            <a:ext cx="1099121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0750" y="5487035"/>
            <a:ext cx="826389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66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5500" y="3495040"/>
            <a:ext cx="1131824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6305" y="4491355"/>
            <a:ext cx="1083818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41375" y="5448300"/>
            <a:ext cx="1091247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17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7960" y="2491105"/>
            <a:ext cx="1151128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8125" y="3408680"/>
            <a:ext cx="689737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911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260"/>
            <a:ext cx="1043886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2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97325" y="1316355"/>
            <a:ext cx="7293610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01950" y="2438400"/>
            <a:ext cx="838898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11738" y="3627333"/>
            <a:ext cx="8378841" cy="51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92425" y="4657090"/>
            <a:ext cx="845121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55595" y="5661025"/>
            <a:ext cx="839724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39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92425" y="1452880"/>
            <a:ext cx="861060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92425" y="2404110"/>
            <a:ext cx="835025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21000" y="3549650"/>
            <a:ext cx="839978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92425" y="4598670"/>
            <a:ext cx="733171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6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44785" y="1643477"/>
            <a:ext cx="7188664" cy="514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92695" y="2692171"/>
            <a:ext cx="8397884" cy="524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30525" y="3576320"/>
            <a:ext cx="837565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92695" y="4789558"/>
            <a:ext cx="8369319" cy="524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02216" y="5838252"/>
            <a:ext cx="8378841" cy="524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053"/>
          <a:stretch>
            <a:fillRect/>
          </a:stretch>
        </p:blipFill>
        <p:spPr>
          <a:xfrm>
            <a:off x="360045" y="1844675"/>
            <a:ext cx="11339830" cy="3600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30780" y="2111343"/>
            <a:ext cx="8350277" cy="524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55595" y="2969260"/>
            <a:ext cx="815467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467" b="4325"/>
          <a:stretch>
            <a:fillRect/>
          </a:stretch>
        </p:blipFill>
        <p:spPr>
          <a:xfrm>
            <a:off x="407670" y="1412875"/>
            <a:ext cx="11339830" cy="172783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892"/>
          <a:stretch>
            <a:fillRect/>
          </a:stretch>
        </p:blipFill>
        <p:spPr>
          <a:xfrm>
            <a:off x="911860" y="3285490"/>
            <a:ext cx="11339830" cy="309654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006273" y="4572154"/>
            <a:ext cx="7436221" cy="514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3760" y="5402580"/>
            <a:ext cx="6104890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301"/>
          <a:stretch>
            <a:fillRect/>
          </a:stretch>
        </p:blipFill>
        <p:spPr>
          <a:xfrm>
            <a:off x="479425" y="1484910"/>
            <a:ext cx="11339830" cy="211554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583359" y="1664971"/>
            <a:ext cx="7445743" cy="524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1325" y="2415540"/>
            <a:ext cx="6704330" cy="803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2025-07-25T09:41:36Z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