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70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170" y="2547620"/>
            <a:ext cx="591502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691215"/>
            <a:ext cx="342770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"/>
          <a:stretch>
            <a:fillRect/>
          </a:stretch>
        </p:blipFill>
        <p:spPr>
          <a:xfrm>
            <a:off x="360045" y="989965"/>
            <a:ext cx="10848340" cy="57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1060" y="908685"/>
            <a:ext cx="73088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364406"/>
            <a:ext cx="342770" cy="4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1340000" cy="56140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068955"/>
            <a:ext cx="9968230" cy="18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8185785" y="3839210"/>
            <a:ext cx="3749675" cy="296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460" y="3314065"/>
            <a:ext cx="10257790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995" y="4413885"/>
            <a:ext cx="671830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4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1340000" cy="5181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5737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1130" y="2161540"/>
            <a:ext cx="6819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93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6115" y="1285875"/>
            <a:ext cx="55499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85" y="1304290"/>
            <a:ext cx="11340000" cy="66360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93"/>
          <a:stretch>
            <a:fillRect/>
          </a:stretch>
        </p:blipFill>
        <p:spPr>
          <a:xfrm>
            <a:off x="360045" y="1988820"/>
            <a:ext cx="11339830" cy="38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6785"/>
            <a:ext cx="11340000" cy="20409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9" t="85357"/>
          <a:stretch>
            <a:fillRect/>
          </a:stretch>
        </p:blipFill>
        <p:spPr>
          <a:xfrm>
            <a:off x="8404270" y="1086130"/>
            <a:ext cx="2219280" cy="69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895" y="1124585"/>
            <a:ext cx="8813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0650"/>
            <a:ext cx="11340000" cy="5608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820" y="6136005"/>
            <a:ext cx="64008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1"/>
          <a:stretch>
            <a:fillRect/>
          </a:stretch>
        </p:blipFill>
        <p:spPr>
          <a:xfrm>
            <a:off x="1271905" y="621030"/>
            <a:ext cx="10620000" cy="5325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3"/>
          <a:stretch>
            <a:fillRect/>
          </a:stretch>
        </p:blipFill>
        <p:spPr>
          <a:xfrm>
            <a:off x="1271905" y="5946140"/>
            <a:ext cx="10619740" cy="867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8600" y="3441700"/>
            <a:ext cx="5854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98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2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2025-07-25T09:25:37Z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