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1" r:id="rId7"/>
    <p:sldId id="350" r:id="rId8"/>
    <p:sldId id="349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2900045"/>
            <a:ext cx="738187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7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5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576632"/>
            <a:ext cx="342770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4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51188"/>
            <a:ext cx="342770" cy="40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20"/>
          <a:stretch>
            <a:fillRect/>
          </a:stretch>
        </p:blipFill>
        <p:spPr>
          <a:xfrm>
            <a:off x="1127760" y="2204720"/>
            <a:ext cx="906589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71"/>
          <a:stretch>
            <a:fillRect/>
          </a:stretch>
        </p:blipFill>
        <p:spPr>
          <a:xfrm>
            <a:off x="1271905" y="1124585"/>
            <a:ext cx="9325610" cy="39604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084800"/>
            <a:ext cx="11340000" cy="92822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33"/>
          <a:stretch>
            <a:fillRect/>
          </a:stretch>
        </p:blipFill>
        <p:spPr>
          <a:xfrm>
            <a:off x="360045" y="1224280"/>
            <a:ext cx="10828020" cy="4868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6371" y="3471125"/>
            <a:ext cx="409129" cy="38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1484350"/>
            <a:ext cx="10080000" cy="5218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67" b="3993"/>
          <a:stretch>
            <a:fillRect/>
          </a:stretch>
        </p:blipFill>
        <p:spPr>
          <a:xfrm>
            <a:off x="887095" y="664210"/>
            <a:ext cx="10080000" cy="7123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4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500408"/>
            <a:ext cx="380856" cy="4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1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3355" y="3340100"/>
            <a:ext cx="65786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10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3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2681573"/>
            <a:ext cx="428463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46"/>
          <a:stretch>
            <a:fillRect/>
          </a:stretch>
        </p:blipFill>
        <p:spPr>
          <a:xfrm>
            <a:off x="911860" y="4364990"/>
            <a:ext cx="11339830" cy="79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89"/>
          <a:stretch>
            <a:fillRect/>
          </a:stretch>
        </p:blipFill>
        <p:spPr>
          <a:xfrm>
            <a:off x="426085" y="1629055"/>
            <a:ext cx="11339830" cy="28616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8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5588261"/>
            <a:ext cx="380856" cy="4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893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5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3515" y="5929630"/>
            <a:ext cx="62865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31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0494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7445" y="3021330"/>
            <a:ext cx="72136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91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25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140950" cy="4565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2517775"/>
            <a:ext cx="73152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941570"/>
            <a:ext cx="10140950" cy="168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55"/>
          <a:stretch>
            <a:fillRect/>
          </a:stretch>
        </p:blipFill>
        <p:spPr>
          <a:xfrm>
            <a:off x="360045" y="1224280"/>
            <a:ext cx="11339830" cy="4437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818785"/>
            <a:ext cx="342770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348585"/>
            <a:ext cx="11340000" cy="29971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12"/>
          <a:stretch>
            <a:fillRect/>
          </a:stretch>
        </p:blipFill>
        <p:spPr>
          <a:xfrm>
            <a:off x="263525" y="1484910"/>
            <a:ext cx="11339830" cy="980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38605"/>
            <a:ext cx="342770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18"/>
          <a:stretch>
            <a:fillRect/>
          </a:stretch>
        </p:blipFill>
        <p:spPr>
          <a:xfrm>
            <a:off x="911860" y="4940935"/>
            <a:ext cx="11339830" cy="10086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13" r="93650" b="39688"/>
          <a:stretch>
            <a:fillRect/>
          </a:stretch>
        </p:blipFill>
        <p:spPr>
          <a:xfrm>
            <a:off x="11496675" y="5157470"/>
            <a:ext cx="720090" cy="5765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68"/>
          <a:stretch>
            <a:fillRect/>
          </a:stretch>
        </p:blipFill>
        <p:spPr>
          <a:xfrm>
            <a:off x="911860" y="5949035"/>
            <a:ext cx="11339830" cy="825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4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068675"/>
            <a:ext cx="11340000" cy="237647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0745" y="2291080"/>
            <a:ext cx="697230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