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53" r:id="rId5"/>
    <p:sldId id="351" r:id="rId6"/>
    <p:sldId id="350" r:id="rId7"/>
    <p:sldId id="349" r:id="rId8"/>
    <p:sldId id="348" r:id="rId9"/>
    <p:sldId id="346" r:id="rId10"/>
    <p:sldId id="345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1" r:id="rId21"/>
    <p:sldId id="329" r:id="rId22"/>
    <p:sldId id="328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4670" y="2362200"/>
            <a:ext cx="8582025" cy="2133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798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961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5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9496" y="1433634"/>
            <a:ext cx="371335" cy="40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44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0505" y="4092575"/>
            <a:ext cx="60071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618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615" y="1358265"/>
            <a:ext cx="10372090" cy="540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15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0931" y="1528852"/>
            <a:ext cx="428463" cy="390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011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42575" y="2517775"/>
            <a:ext cx="49657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960"/>
          <a:stretch>
            <a:fillRect/>
          </a:stretch>
        </p:blipFill>
        <p:spPr>
          <a:xfrm>
            <a:off x="983615" y="3141345"/>
            <a:ext cx="11339830" cy="3384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80"/>
          <a:stretch>
            <a:fillRect/>
          </a:stretch>
        </p:blipFill>
        <p:spPr>
          <a:xfrm>
            <a:off x="525145" y="1556665"/>
            <a:ext cx="11339830" cy="19390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3356330"/>
            <a:ext cx="11340000" cy="156568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87375"/>
            <a:ext cx="10085070" cy="2481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6495" y="2304415"/>
            <a:ext cx="629285" cy="8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08"/>
          <a:stretch>
            <a:fillRect/>
          </a:stretch>
        </p:blipFill>
        <p:spPr>
          <a:xfrm>
            <a:off x="3935730" y="2044065"/>
            <a:ext cx="4876800" cy="4715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00" y="1766570"/>
            <a:ext cx="11340000" cy="29359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536180" y="2996565"/>
            <a:ext cx="145161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55865" y="3429000"/>
            <a:ext cx="1431925" cy="25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08570" y="3816985"/>
            <a:ext cx="1610995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650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476885"/>
            <a:ext cx="10468610" cy="37630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4077335"/>
            <a:ext cx="10636885" cy="264858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39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3330671"/>
            <a:ext cx="10625894" cy="44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4236254"/>
            <a:ext cx="10625894" cy="45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5141837"/>
            <a:ext cx="10616372" cy="44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0500" y="5976620"/>
            <a:ext cx="1166558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230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09880" y="2416175"/>
            <a:ext cx="1067181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1780" y="3320415"/>
            <a:ext cx="1142809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8450" y="4226560"/>
            <a:ext cx="1089596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99720" y="5142865"/>
            <a:ext cx="1015111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2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000" y="1196975"/>
            <a:ext cx="11340000" cy="625772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1844675"/>
            <a:ext cx="9240520" cy="4829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624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05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952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085" y="1268730"/>
            <a:ext cx="11340000" cy="696684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85" y="1916430"/>
            <a:ext cx="10487660" cy="4809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34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4875" y="1409700"/>
            <a:ext cx="62992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10" y="1224000"/>
            <a:ext cx="11340000" cy="20353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3140430"/>
            <a:ext cx="11340000" cy="9729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7485" y="3397977"/>
            <a:ext cx="342770" cy="40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3716655"/>
            <a:ext cx="8662670" cy="2840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2025-07-25T08:27:30Z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