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1753870"/>
            <a:ext cx="73723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3689350"/>
            <a:ext cx="68389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5" y="2153285"/>
            <a:ext cx="67691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39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407670" y="1052195"/>
            <a:ext cx="11269345" cy="576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3565" y="2102476"/>
            <a:ext cx="340631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60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443246"/>
            <a:ext cx="380856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790" y="692505"/>
            <a:ext cx="9360000" cy="3323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2"/>
          <a:stretch>
            <a:fillRect/>
          </a:stretch>
        </p:blipFill>
        <p:spPr>
          <a:xfrm>
            <a:off x="1727835" y="3789045"/>
            <a:ext cx="9359900" cy="30247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725" y="1477645"/>
            <a:ext cx="6083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3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2991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370867"/>
            <a:ext cx="342770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3359785" y="3716655"/>
            <a:ext cx="5471160" cy="303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7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"/>
          <a:stretch>
            <a:fillRect/>
          </a:stretch>
        </p:blipFill>
        <p:spPr>
          <a:xfrm>
            <a:off x="407670" y="989965"/>
            <a:ext cx="10988040" cy="582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4590" y="1149350"/>
            <a:ext cx="67183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3355" y="1327150"/>
            <a:ext cx="65786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85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8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645" y="2418080"/>
            <a:ext cx="5702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946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8590" y="3446145"/>
            <a:ext cx="7073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836015"/>
            <a:ext cx="689872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9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6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15" y="1391285"/>
            <a:ext cx="61849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7296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681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228876"/>
            <a:ext cx="371334" cy="4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2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15" y="3300730"/>
            <a:ext cx="61849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32"/>
          <a:stretch>
            <a:fillRect/>
          </a:stretch>
        </p:blipFill>
        <p:spPr>
          <a:xfrm>
            <a:off x="4295775" y="3063240"/>
            <a:ext cx="5102225" cy="367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63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