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4" r:id="rId9"/>
    <p:sldId id="343" r:id="rId10"/>
    <p:sldId id="341" r:id="rId11"/>
    <p:sldId id="340" r:id="rId12"/>
    <p:sldId id="338" r:id="rId13"/>
    <p:sldId id="337" r:id="rId14"/>
    <p:sldId id="336" r:id="rId15"/>
    <p:sldId id="335" r:id="rId16"/>
    <p:sldId id="334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4745" y="2105025"/>
            <a:ext cx="7381875" cy="2647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80" y="791845"/>
            <a:ext cx="10034905" cy="4577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31"/>
          <a:stretch>
            <a:fillRect/>
          </a:stretch>
        </p:blipFill>
        <p:spPr>
          <a:xfrm>
            <a:off x="1440180" y="5156835"/>
            <a:ext cx="10034905" cy="15843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92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325" y="4759325"/>
            <a:ext cx="68707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60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0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2880" y="3514725"/>
            <a:ext cx="69596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17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306050" cy="2566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785" y="2121535"/>
            <a:ext cx="659765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33"/>
          <a:stretch>
            <a:fillRect/>
          </a:stretch>
        </p:blipFill>
        <p:spPr>
          <a:xfrm>
            <a:off x="4079875" y="2853055"/>
            <a:ext cx="4520565" cy="4020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0"/>
          <a:stretch>
            <a:fillRect/>
          </a:stretch>
        </p:blipFill>
        <p:spPr>
          <a:xfrm>
            <a:off x="360045" y="1052195"/>
            <a:ext cx="10868660" cy="57429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7"/>
          <a:stretch>
            <a:fillRect/>
          </a:stretch>
        </p:blipFill>
        <p:spPr>
          <a:xfrm>
            <a:off x="360045" y="1124585"/>
            <a:ext cx="11122025" cy="558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9845" y="5101590"/>
            <a:ext cx="57658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2"/>
          <a:stretch>
            <a:fillRect/>
          </a:stretch>
        </p:blipFill>
        <p:spPr>
          <a:xfrm>
            <a:off x="426085" y="1064895"/>
            <a:ext cx="11339830" cy="56765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10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772920"/>
            <a:ext cx="11340000" cy="397363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295775" y="2996565"/>
            <a:ext cx="67373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863975" y="3356610"/>
            <a:ext cx="95821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664200" y="3716655"/>
            <a:ext cx="76454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99660" y="4149090"/>
            <a:ext cx="72771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935730" y="4653280"/>
            <a:ext cx="67310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368165" y="5023485"/>
            <a:ext cx="75819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850640" y="5358765"/>
            <a:ext cx="75819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0"/>
          <a:stretch>
            <a:fillRect/>
          </a:stretch>
        </p:blipFill>
        <p:spPr>
          <a:xfrm>
            <a:off x="360045" y="1052195"/>
            <a:ext cx="11174095" cy="56174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7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7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240" y="3309620"/>
            <a:ext cx="1074039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540" y="4214495"/>
            <a:ext cx="1132522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520" y="5117465"/>
            <a:ext cx="1119187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6065" y="6045835"/>
            <a:ext cx="1131633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381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2735" y="2206625"/>
            <a:ext cx="1098550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940" y="3114675"/>
            <a:ext cx="1020127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05"/>
          <a:stretch>
            <a:fillRect/>
          </a:stretch>
        </p:blipFill>
        <p:spPr>
          <a:xfrm>
            <a:off x="360045" y="2132330"/>
            <a:ext cx="11339830" cy="3789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1340485"/>
            <a:ext cx="11340000" cy="625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16375"/>
            <a:ext cx="11340000" cy="19571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36"/>
          <a:stretch>
            <a:fillRect/>
          </a:stretch>
        </p:blipFill>
        <p:spPr>
          <a:xfrm>
            <a:off x="335280" y="1930045"/>
            <a:ext cx="11339830" cy="17148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505"/>
            <a:ext cx="11340000" cy="570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597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700530"/>
            <a:ext cx="10288270" cy="50374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670" y="1124585"/>
            <a:ext cx="11340000" cy="6966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3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2500" y="1414780"/>
            <a:ext cx="55372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3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1775" y="3357245"/>
            <a:ext cx="57912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