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47" r:id="rId5"/>
    <p:sldId id="345" r:id="rId6"/>
    <p:sldId id="344" r:id="rId7"/>
    <p:sldId id="341" r:id="rId8"/>
    <p:sldId id="340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4675" y="2505075"/>
            <a:ext cx="5962650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25"/>
          <a:stretch>
            <a:fillRect/>
          </a:stretch>
        </p:blipFill>
        <p:spPr>
          <a:xfrm>
            <a:off x="407670" y="1268730"/>
            <a:ext cx="11301095" cy="3889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7955" y="2513965"/>
            <a:ext cx="76327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45" y="3428720"/>
            <a:ext cx="11340000" cy="200183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20"/>
          <a:stretch>
            <a:fillRect/>
          </a:stretch>
        </p:blipFill>
        <p:spPr>
          <a:xfrm>
            <a:off x="47625" y="1484910"/>
            <a:ext cx="11301095" cy="18355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64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72725" y="3630295"/>
            <a:ext cx="60833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153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71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396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953135"/>
            <a:ext cx="10632440" cy="5636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836295"/>
            <a:ext cx="706755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2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723744"/>
            <a:ext cx="342770" cy="40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14"/>
          <a:stretch>
            <a:fillRect/>
          </a:stretch>
        </p:blipFill>
        <p:spPr>
          <a:xfrm>
            <a:off x="7392035" y="3572510"/>
            <a:ext cx="4480560" cy="30441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91"/>
          <a:stretch>
            <a:fillRect/>
          </a:stretch>
        </p:blipFill>
        <p:spPr>
          <a:xfrm>
            <a:off x="911860" y="2564765"/>
            <a:ext cx="6192520" cy="409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0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0505" y="4688205"/>
            <a:ext cx="60071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45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7065" y="837565"/>
            <a:ext cx="8462010" cy="34048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5640" y="4242435"/>
            <a:ext cx="8180070" cy="2400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" y="1196340"/>
            <a:ext cx="11340000" cy="663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0"/>
          <a:stretch>
            <a:fillRect/>
          </a:stretch>
        </p:blipFill>
        <p:spPr>
          <a:xfrm>
            <a:off x="335280" y="1700530"/>
            <a:ext cx="11339830" cy="49691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272395" y="5876925"/>
            <a:ext cx="70358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130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76885"/>
            <a:ext cx="10200640" cy="3324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3815" y="3105150"/>
            <a:ext cx="68707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21"/>
          <a:stretch>
            <a:fillRect/>
          </a:stretch>
        </p:blipFill>
        <p:spPr>
          <a:xfrm>
            <a:off x="2853055" y="2821305"/>
            <a:ext cx="4972685" cy="32302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 b="10913"/>
          <a:stretch>
            <a:fillRect/>
          </a:stretch>
        </p:blipFill>
        <p:spPr>
          <a:xfrm>
            <a:off x="1776095" y="5805170"/>
            <a:ext cx="9716135" cy="85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25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0350" y="2134870"/>
            <a:ext cx="54102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505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132685"/>
            <a:ext cx="11340000" cy="372408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878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5742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6455" y="2096770"/>
            <a:ext cx="70739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2025-07-25T08:49:33Z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