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30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766695"/>
            <a:ext cx="1036320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195" y="1844675"/>
            <a:ext cx="11340000" cy="37324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484630"/>
            <a:ext cx="11340000" cy="45952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72920"/>
            <a:ext cx="11340000" cy="336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772920"/>
            <a:ext cx="11340000" cy="348786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2025-07-25T02:44:14Z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