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58" r:id="rId4"/>
    <p:sldId id="356" r:id="rId5"/>
    <p:sldId id="355" r:id="rId6"/>
    <p:sldId id="354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1" r:id="rId17"/>
    <p:sldId id="339" r:id="rId18"/>
    <p:sldId id="338" r:id="rId19"/>
    <p:sldId id="333" r:id="rId20"/>
    <p:sldId id="332" r:id="rId21"/>
    <p:sldId id="329" r:id="rId22"/>
    <p:sldId id="327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4370" y="2842895"/>
            <a:ext cx="576262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6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882967"/>
            <a:ext cx="228513" cy="21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5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415107"/>
            <a:ext cx="257078" cy="21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406278"/>
            <a:ext cx="257078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6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938659"/>
            <a:ext cx="257078" cy="2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5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836390"/>
            <a:ext cx="11340000" cy="2877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149" y="4455641"/>
            <a:ext cx="5170125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149" y="4931989"/>
            <a:ext cx="10597329" cy="25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149" y="5408337"/>
            <a:ext cx="10597329" cy="25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149" y="5894211"/>
            <a:ext cx="10597329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149" y="6370559"/>
            <a:ext cx="6436473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6" b="1288"/>
          <a:stretch>
            <a:fillRect/>
          </a:stretch>
        </p:blipFill>
        <p:spPr>
          <a:xfrm>
            <a:off x="1199515" y="692785"/>
            <a:ext cx="10873150" cy="5792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6155" y="3786370"/>
            <a:ext cx="8479667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6445" y="5770880"/>
            <a:ext cx="1003109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30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4935"/>
            <a:ext cx="11340000" cy="1394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705986"/>
            <a:ext cx="10149823" cy="2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2183718"/>
            <a:ext cx="10121259" cy="2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80" y="2587980"/>
            <a:ext cx="11340000" cy="18163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5294" y="2654899"/>
            <a:ext cx="10159345" cy="24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294" y="3113773"/>
            <a:ext cx="10159345" cy="24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294" y="3582206"/>
            <a:ext cx="10149823" cy="24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294" y="4041080"/>
            <a:ext cx="8216976" cy="24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364710"/>
            <a:ext cx="11340000" cy="235402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16091" y="4965128"/>
            <a:ext cx="10149823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4177" y="5432121"/>
            <a:ext cx="10111737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5134" y="5899114"/>
            <a:ext cx="10111738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5612" y="6366106"/>
            <a:ext cx="4265591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459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1536" y="1900432"/>
            <a:ext cx="895012" cy="2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3386678"/>
            <a:ext cx="10149823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3763010"/>
            <a:ext cx="101403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4320346"/>
            <a:ext cx="7702821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0610"/>
            <a:ext cx="11340000" cy="19762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41045" y="5707380"/>
            <a:ext cx="1015936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68"/>
          <a:stretch>
            <a:fillRect/>
          </a:stretch>
        </p:blipFill>
        <p:spPr>
          <a:xfrm>
            <a:off x="360045" y="1224280"/>
            <a:ext cx="11339830" cy="980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32685"/>
            <a:ext cx="11340000" cy="305151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0780222" y="2256652"/>
            <a:ext cx="218992" cy="2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45" y="2314575"/>
            <a:ext cx="1013079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6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926" y="6285892"/>
            <a:ext cx="7312443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242859"/>
            <a:ext cx="7064886" cy="23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2690395"/>
            <a:ext cx="10149823" cy="24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3156975"/>
            <a:ext cx="5274861" cy="24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463" y="5299436"/>
            <a:ext cx="8702569" cy="25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0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911250"/>
            <a:ext cx="218992" cy="21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890961"/>
            <a:ext cx="228513" cy="21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5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415869"/>
            <a:ext cx="266599" cy="2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769715"/>
            <a:ext cx="11340000" cy="1586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8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452932"/>
            <a:ext cx="238035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2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463676"/>
            <a:ext cx="218992" cy="21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928702"/>
            <a:ext cx="218992" cy="20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8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929437"/>
            <a:ext cx="238035" cy="20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2025-07-25T08:18:24Z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