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8"/>
  </p:handoutMasterIdLst>
  <p:sldIdLst>
    <p:sldId id="302" r:id="rId3"/>
    <p:sldId id="382" r:id="rId4"/>
    <p:sldId id="324" r:id="rId5"/>
    <p:sldId id="353" r:id="rId6"/>
    <p:sldId id="352" r:id="rId7"/>
    <p:sldId id="350" r:id="rId8"/>
    <p:sldId id="349" r:id="rId9"/>
    <p:sldId id="347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6" r:id="rId25"/>
    <p:sldId id="325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781300"/>
            <a:ext cx="8298815" cy="1370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54"/>
          <a:stretch>
            <a:fillRect/>
          </a:stretch>
        </p:blipFill>
        <p:spPr>
          <a:xfrm>
            <a:off x="360045" y="1124585"/>
            <a:ext cx="11339830" cy="3816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85876"/>
            <a:ext cx="371335" cy="40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1"/>
          <a:stretch>
            <a:fillRect/>
          </a:stretch>
        </p:blipFill>
        <p:spPr>
          <a:xfrm>
            <a:off x="1055370" y="3271520"/>
            <a:ext cx="9289460" cy="1973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86"/>
          <a:stretch>
            <a:fillRect/>
          </a:stretch>
        </p:blipFill>
        <p:spPr>
          <a:xfrm>
            <a:off x="479425" y="1556665"/>
            <a:ext cx="11339830" cy="17148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295755"/>
            <a:ext cx="11340000" cy="21807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356330"/>
            <a:ext cx="11340000" cy="3075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4125" y="5473700"/>
            <a:ext cx="76581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3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625407"/>
            <a:ext cx="371335" cy="4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9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2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09904"/>
            <a:ext cx="371335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0" y="980795"/>
            <a:ext cx="11340000" cy="967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139825"/>
            <a:ext cx="58039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405" y="1756410"/>
            <a:ext cx="5932805" cy="32619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" b="69969"/>
          <a:stretch>
            <a:fillRect/>
          </a:stretch>
        </p:blipFill>
        <p:spPr>
          <a:xfrm>
            <a:off x="839470" y="4940935"/>
            <a:ext cx="1087310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4"/>
          <a:stretch>
            <a:fillRect/>
          </a:stretch>
        </p:blipFill>
        <p:spPr>
          <a:xfrm>
            <a:off x="360045" y="1269010"/>
            <a:ext cx="11340000" cy="4036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6985" r="16346"/>
          <a:stretch>
            <a:fillRect/>
          </a:stretch>
        </p:blipFill>
        <p:spPr>
          <a:xfrm>
            <a:off x="695960" y="1557020"/>
            <a:ext cx="10846435" cy="3888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3355" y="3136900"/>
            <a:ext cx="16281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8460" y="3757295"/>
            <a:ext cx="15703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2995" y="4376420"/>
            <a:ext cx="13176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5" grpId="1" animBg="1"/>
      <p:bldP spid="6" grpId="1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3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52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64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3303975"/>
            <a:ext cx="9683274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4237310"/>
            <a:ext cx="9673753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5170646"/>
            <a:ext cx="9711838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6113506"/>
            <a:ext cx="1266347" cy="4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159230"/>
            <a:ext cx="11340000" cy="559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7920" y="2368550"/>
            <a:ext cx="103308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0620" y="3312795"/>
            <a:ext cx="102381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8390" y="4244975"/>
            <a:ext cx="101403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7915" y="5178425"/>
            <a:ext cx="1014031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8710" y="6122670"/>
            <a:ext cx="101288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1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990" y="2476500"/>
            <a:ext cx="103498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160" y="3396615"/>
            <a:ext cx="102095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4338955"/>
            <a:ext cx="102609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3210" y="5274310"/>
            <a:ext cx="973201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4808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7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5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27119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731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42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1341120"/>
            <a:ext cx="10049510" cy="2096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2736850"/>
            <a:ext cx="5594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459" t="-20693" r="8086"/>
          <a:stretch>
            <a:fillRect/>
          </a:stretch>
        </p:blipFill>
        <p:spPr>
          <a:xfrm>
            <a:off x="1271905" y="621030"/>
            <a:ext cx="9577070" cy="8407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23"/>
          <a:stretch>
            <a:fillRect/>
          </a:stretch>
        </p:blipFill>
        <p:spPr>
          <a:xfrm>
            <a:off x="1919605" y="3501390"/>
            <a:ext cx="7322185" cy="339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797145"/>
            <a:ext cx="11340000" cy="1901183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23"/>
          <a:stretch>
            <a:fillRect/>
          </a:stretch>
        </p:blipFill>
        <p:spPr>
          <a:xfrm>
            <a:off x="1784985" y="696595"/>
            <a:ext cx="8474710" cy="42240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