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3" r:id="rId5"/>
    <p:sldId id="352" r:id="rId6"/>
    <p:sldId id="350" r:id="rId7"/>
    <p:sldId id="348" r:id="rId8"/>
    <p:sldId id="346" r:id="rId9"/>
    <p:sldId id="345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3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385695"/>
            <a:ext cx="7200900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073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615" y="2240280"/>
            <a:ext cx="59055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" b="61052"/>
          <a:stretch>
            <a:fillRect/>
          </a:stretch>
        </p:blipFill>
        <p:spPr>
          <a:xfrm>
            <a:off x="983615" y="4004945"/>
            <a:ext cx="10873105" cy="170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91"/>
          <a:stretch>
            <a:fillRect/>
          </a:stretch>
        </p:blipFill>
        <p:spPr>
          <a:xfrm>
            <a:off x="407670" y="1629055"/>
            <a:ext cx="11339830" cy="25943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42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1615" y="6038850"/>
            <a:ext cx="59944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46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885"/>
            <a:ext cx="9866630" cy="1955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4105" y="1719580"/>
            <a:ext cx="657860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865" y="2101850"/>
            <a:ext cx="7405370" cy="32861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1847850" y="5372735"/>
            <a:ext cx="9460230" cy="145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9653905" cy="2404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58985" y="2294255"/>
            <a:ext cx="72009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245" y="2162175"/>
            <a:ext cx="6542405" cy="38969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 b="17445"/>
          <a:stretch>
            <a:fillRect/>
          </a:stretch>
        </p:blipFill>
        <p:spPr>
          <a:xfrm>
            <a:off x="1847850" y="6042660"/>
            <a:ext cx="8766175" cy="75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375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91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23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6350" r="6658"/>
          <a:stretch>
            <a:fillRect/>
          </a:stretch>
        </p:blipFill>
        <p:spPr>
          <a:xfrm>
            <a:off x="479425" y="1701165"/>
            <a:ext cx="11346180" cy="35864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856095" y="2611755"/>
            <a:ext cx="83058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42075" y="3108960"/>
            <a:ext cx="83058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25260" y="3592830"/>
            <a:ext cx="86360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42710" y="4008120"/>
            <a:ext cx="96837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9" grpId="1" animBg="1"/>
      <p:bldP spid="10" grpId="1" animBg="1"/>
      <p:bldP spid="11" grpId="1" animBg="1"/>
      <p:bldP spid="1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26765"/>
            <a:ext cx="1090485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227195"/>
            <a:ext cx="1131443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2580" y="5087620"/>
            <a:ext cx="1115377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976620"/>
            <a:ext cx="1062609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2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71090"/>
            <a:ext cx="1087882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46120"/>
            <a:ext cx="1097978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2580" y="4132580"/>
            <a:ext cx="1097915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2580" y="5019675"/>
            <a:ext cx="1104138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3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3055" y="2240280"/>
            <a:ext cx="1152144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6230" y="3115945"/>
            <a:ext cx="1111567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6230" y="3996055"/>
            <a:ext cx="109950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7340" y="4881245"/>
            <a:ext cx="1013460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71"/>
          <a:stretch>
            <a:fillRect/>
          </a:stretch>
        </p:blipFill>
        <p:spPr>
          <a:xfrm>
            <a:off x="407670" y="2132330"/>
            <a:ext cx="11339830" cy="3933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10" y="3500475"/>
            <a:ext cx="11340000" cy="9394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66"/>
          <a:stretch>
            <a:fillRect/>
          </a:stretch>
        </p:blipFill>
        <p:spPr>
          <a:xfrm>
            <a:off x="514985" y="1556665"/>
            <a:ext cx="11339830" cy="18704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580610"/>
            <a:ext cx="11340000" cy="82757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260"/>
            <a:ext cx="1127990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"/>
          <a:stretch>
            <a:fillRect/>
          </a:stretch>
        </p:blipFill>
        <p:spPr>
          <a:xfrm>
            <a:off x="1271270" y="621030"/>
            <a:ext cx="10125075" cy="46786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28885" y="4561205"/>
            <a:ext cx="78359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5158105"/>
            <a:ext cx="1012507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312382"/>
            <a:ext cx="380856" cy="4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66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364710"/>
            <a:ext cx="11340000" cy="89467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3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2250" y="3374390"/>
            <a:ext cx="59817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