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2628900"/>
            <a:ext cx="11340000" cy="13511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195" y="1484630"/>
            <a:ext cx="11340000" cy="40181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340000" cy="456148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916430"/>
            <a:ext cx="11340000" cy="17289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340000" cy="49517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2025-07-25T03:20:35Z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