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1" r:id="rId7"/>
    <p:sldId id="349" r:id="rId8"/>
    <p:sldId id="348" r:id="rId9"/>
    <p:sldId id="347" r:id="rId10"/>
    <p:sldId id="346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867025"/>
            <a:ext cx="87630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>
            <a:fillRect/>
          </a:stretch>
        </p:blipFill>
        <p:spPr>
          <a:xfrm>
            <a:off x="360045" y="1224280"/>
            <a:ext cx="11339830" cy="429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55" y="4756150"/>
            <a:ext cx="6388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348585"/>
            <a:ext cx="11340000" cy="24547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1"/>
          <a:stretch>
            <a:fillRect/>
          </a:stretch>
        </p:blipFill>
        <p:spPr>
          <a:xfrm>
            <a:off x="191135" y="1442365"/>
            <a:ext cx="11339830" cy="906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9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3284855"/>
            <a:ext cx="11017295" cy="3439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2746" y="6047130"/>
            <a:ext cx="428463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110" y="3928110"/>
            <a:ext cx="5435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76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0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6215" y="3561080"/>
            <a:ext cx="70739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4556760" y="3500755"/>
            <a:ext cx="2939415" cy="327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9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0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2975" y="1261110"/>
            <a:ext cx="5727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72920"/>
            <a:ext cx="11340000" cy="335562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168390" y="2461260"/>
            <a:ext cx="8553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39920" y="2853055"/>
            <a:ext cx="119507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00415" y="2853055"/>
            <a:ext cx="85534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5820" y="3573145"/>
            <a:ext cx="76581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52265" y="3980815"/>
            <a:ext cx="70612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84065" y="4340860"/>
            <a:ext cx="76962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88765" y="4719955"/>
            <a:ext cx="84645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7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94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8080" y="2082165"/>
            <a:ext cx="102831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3795" y="2874010"/>
            <a:ext cx="1054544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2045" y="3654425"/>
            <a:ext cx="1030859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4595" y="4457700"/>
            <a:ext cx="17462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4745" y="3094355"/>
            <a:ext cx="104343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5380" y="3876040"/>
            <a:ext cx="1032573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415" y="4667250"/>
            <a:ext cx="70205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413786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625" y="3107055"/>
            <a:ext cx="93230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97"/>
          <a:stretch>
            <a:fillRect/>
          </a:stretch>
        </p:blipFill>
        <p:spPr>
          <a:xfrm>
            <a:off x="335280" y="2132965"/>
            <a:ext cx="11339830" cy="3645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428720"/>
            <a:ext cx="11340000" cy="1750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60"/>
          <a:stretch>
            <a:fillRect/>
          </a:stretch>
        </p:blipFill>
        <p:spPr>
          <a:xfrm>
            <a:off x="398780" y="1773200"/>
            <a:ext cx="11339830" cy="1634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228945"/>
            <a:ext cx="11340000" cy="9394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260"/>
            <a:ext cx="1067291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72640"/>
            <a:ext cx="11340000" cy="4864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84" y="5969716"/>
            <a:ext cx="43798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11245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57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2405" y="5130800"/>
            <a:ext cx="6578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36345"/>
            <a:ext cx="11340000" cy="894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5"/>
          <a:stretch>
            <a:fillRect/>
          </a:stretch>
        </p:blipFill>
        <p:spPr>
          <a:xfrm>
            <a:off x="426085" y="1772920"/>
            <a:ext cx="11339830" cy="4968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2025-07-25T03:13:45Z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