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2762250"/>
            <a:ext cx="10525125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412875"/>
            <a:ext cx="11340000" cy="492129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40485"/>
            <a:ext cx="11178000" cy="524698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2309495"/>
            <a:ext cx="11340000" cy="198873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" y="1924050"/>
            <a:ext cx="11340000" cy="290157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2025-07-25T01:49:49Z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