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5" r:id="rId9"/>
    <p:sldId id="344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220" y="2381250"/>
            <a:ext cx="892492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13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0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3055" y="6308725"/>
            <a:ext cx="4267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56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605135" cy="31216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60685" y="3141345"/>
            <a:ext cx="54102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3789045"/>
            <a:ext cx="7646035" cy="288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621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766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71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695" y="869670"/>
            <a:ext cx="1067291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76425" y="3299460"/>
            <a:ext cx="989711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2300" y="4026535"/>
            <a:ext cx="959167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3090" y="4723130"/>
            <a:ext cx="952182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85950" y="5488305"/>
            <a:ext cx="986790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89760" y="6185535"/>
            <a:ext cx="74129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2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621" r="7924"/>
          <a:stretch>
            <a:fillRect/>
          </a:stretch>
        </p:blipFill>
        <p:spPr>
          <a:xfrm>
            <a:off x="479425" y="1412875"/>
            <a:ext cx="11169015" cy="51263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22995" y="2934335"/>
            <a:ext cx="138430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97725" y="3453130"/>
            <a:ext cx="147891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97725" y="3848100"/>
            <a:ext cx="153162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47480" y="4267835"/>
            <a:ext cx="84391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80855" y="5275580"/>
            <a:ext cx="84391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14590" y="5695950"/>
            <a:ext cx="147955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8" grpId="1" animBg="1"/>
      <p:bldP spid="9" grpId="1" animBg="1"/>
      <p:bldP spid="10" grpId="1" animBg="1"/>
      <p:bldP spid="11" grpId="1" animBg="1"/>
      <p:bldP spid="12" grpId="1" animBg="1"/>
      <p:bldP spid="1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85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5240"/>
            <a:ext cx="11340000" cy="58153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1085" y="2944495"/>
            <a:ext cx="993775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085" y="3724275"/>
            <a:ext cx="987044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0450" y="4497070"/>
            <a:ext cx="990981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0610" y="5268595"/>
            <a:ext cx="993775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2050" y="6050280"/>
            <a:ext cx="1035494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695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39395" y="2033905"/>
            <a:ext cx="99339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9395" y="2806065"/>
            <a:ext cx="99339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0515" y="3597275"/>
            <a:ext cx="136525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2505"/>
            <a:ext cx="109277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591" y="4329012"/>
            <a:ext cx="4532578" cy="48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2148" y="5146307"/>
            <a:ext cx="7652167" cy="50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00580" y="5849620"/>
            <a:ext cx="874395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3"/>
          <a:stretch>
            <a:fillRect/>
          </a:stretch>
        </p:blipFill>
        <p:spPr>
          <a:xfrm>
            <a:off x="767715" y="1341120"/>
            <a:ext cx="11322685" cy="5328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015" y="1462405"/>
            <a:ext cx="912177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540" y="2279650"/>
            <a:ext cx="907986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9005" y="3143885"/>
            <a:ext cx="904303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2015" y="4050030"/>
            <a:ext cx="912114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1754" y="4973864"/>
            <a:ext cx="4696458" cy="504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68930" y="5698490"/>
            <a:ext cx="714502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1772920"/>
            <a:ext cx="9644380" cy="49460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224280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54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79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150"/>
            <a:ext cx="11340000" cy="47138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340485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3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6935" y="3408045"/>
            <a:ext cx="65786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228945"/>
            <a:ext cx="11340000" cy="849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360045" y="1052830"/>
            <a:ext cx="10887710" cy="5688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5700" y="1207135"/>
            <a:ext cx="43942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