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6" r:id="rId9"/>
    <p:sldId id="345" r:id="rId10"/>
    <p:sldId id="344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4245" y="2428875"/>
            <a:ext cx="7762875" cy="2000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869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3362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76535" y="2529840"/>
            <a:ext cx="59817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917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5"/>
          <a:stretch>
            <a:fillRect/>
          </a:stretch>
        </p:blipFill>
        <p:spPr>
          <a:xfrm>
            <a:off x="360045" y="1052830"/>
            <a:ext cx="11132185" cy="5760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6675" y="2072640"/>
            <a:ext cx="54991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56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900924"/>
            <a:ext cx="371335" cy="40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739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56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4292287"/>
            <a:ext cx="380856" cy="40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60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26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481259" y="4749201"/>
            <a:ext cx="437984" cy="4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66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628775"/>
            <a:ext cx="11340000" cy="359478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752080" y="2276475"/>
            <a:ext cx="119697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39685" y="3178175"/>
            <a:ext cx="1167765" cy="30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04380" y="3573145"/>
            <a:ext cx="224790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64425" y="3968115"/>
            <a:ext cx="149733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28435" y="4436745"/>
            <a:ext cx="121539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976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1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5604605"/>
            <a:ext cx="380856" cy="39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872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1473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94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5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4585" y="2904490"/>
            <a:ext cx="1029779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2055" y="3648075"/>
            <a:ext cx="1019746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7765" y="4411980"/>
            <a:ext cx="1012253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9520" y="5167630"/>
            <a:ext cx="396176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9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6650" y="3012440"/>
            <a:ext cx="1041463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8400" y="3797300"/>
            <a:ext cx="99402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2365" y="4518025"/>
            <a:ext cx="1026731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9510" y="5283835"/>
            <a:ext cx="1006411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67130" y="6025515"/>
            <a:ext cx="421894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015"/>
          <a:stretch>
            <a:fillRect/>
          </a:stretch>
        </p:blipFill>
        <p:spPr>
          <a:xfrm>
            <a:off x="335280" y="2204720"/>
            <a:ext cx="11339830" cy="39328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1340485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284575"/>
            <a:ext cx="11340000" cy="29859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40"/>
          <a:stretch>
            <a:fillRect/>
          </a:stretch>
        </p:blipFill>
        <p:spPr>
          <a:xfrm>
            <a:off x="360045" y="1413155"/>
            <a:ext cx="11339830" cy="17942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38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80" y="908405"/>
            <a:ext cx="1125856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73"/>
          <a:stretch>
            <a:fillRect/>
          </a:stretch>
        </p:blipFill>
        <p:spPr>
          <a:xfrm>
            <a:off x="407670" y="1682115"/>
            <a:ext cx="11339830" cy="44113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085" y="1124585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350"/>
            <a:ext cx="11340000" cy="37464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42" t="80594" b="5042"/>
          <a:stretch>
            <a:fillRect/>
          </a:stretch>
        </p:blipFill>
        <p:spPr>
          <a:xfrm>
            <a:off x="8256270" y="692785"/>
            <a:ext cx="2195195" cy="7734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70935" y="994346"/>
            <a:ext cx="380856" cy="390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93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3"/>
          <a:stretch>
            <a:fillRect/>
          </a:stretch>
        </p:blipFill>
        <p:spPr>
          <a:xfrm>
            <a:off x="911860" y="3429000"/>
            <a:ext cx="10944905" cy="20688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0832" y="4696776"/>
            <a:ext cx="342770" cy="40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