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6" r:id="rId7"/>
    <p:sldId id="345" r:id="rId8"/>
    <p:sldId id="344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2637155"/>
            <a:ext cx="7479665" cy="1393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3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9555" y="2476500"/>
            <a:ext cx="5626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01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5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4488815"/>
            <a:ext cx="6184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20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9555" y="5001895"/>
            <a:ext cx="6007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91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95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395604"/>
            <a:ext cx="437984" cy="40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2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556385"/>
            <a:ext cx="11340000" cy="50662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4470" y="2708910"/>
            <a:ext cx="96837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6090" y="3140710"/>
            <a:ext cx="8845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8345" y="4652645"/>
            <a:ext cx="156464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170" y="5445125"/>
            <a:ext cx="88455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16315" y="5876925"/>
            <a:ext cx="929640" cy="2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"/>
          <a:stretch>
            <a:fillRect/>
          </a:stretch>
        </p:blipFill>
        <p:spPr>
          <a:xfrm>
            <a:off x="360045" y="989965"/>
            <a:ext cx="11153140" cy="567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6440" y="2113280"/>
            <a:ext cx="7035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495"/>
            <a:ext cx="8796020" cy="3916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4149090"/>
            <a:ext cx="8253095" cy="25844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9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9245" y="2417445"/>
            <a:ext cx="113576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6070" y="3341370"/>
            <a:ext cx="1148778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595" y="4265295"/>
            <a:ext cx="1135062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070" y="5189220"/>
            <a:ext cx="110464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5275" y="2284730"/>
            <a:ext cx="110667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195" y="3197860"/>
            <a:ext cx="110337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675" y="4132580"/>
            <a:ext cx="111918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2895" y="5045075"/>
            <a:ext cx="79971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763395"/>
            <a:ext cx="8493760" cy="5026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115252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692505"/>
            <a:ext cx="1127990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57"/>
          <a:stretch>
            <a:fillRect/>
          </a:stretch>
        </p:blipFill>
        <p:spPr>
          <a:xfrm>
            <a:off x="426085" y="2204720"/>
            <a:ext cx="11339830" cy="4508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85385" y="6024906"/>
            <a:ext cx="361813" cy="4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148463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636240"/>
            <a:ext cx="11340000" cy="27790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82448"/>
          <a:stretch>
            <a:fillRect/>
          </a:stretch>
        </p:blipFill>
        <p:spPr>
          <a:xfrm>
            <a:off x="407670" y="1700530"/>
            <a:ext cx="1076452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1760" y="2343150"/>
            <a:ext cx="81026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 b="62706"/>
          <a:stretch>
            <a:fillRect/>
          </a:stretch>
        </p:blipFill>
        <p:spPr>
          <a:xfrm>
            <a:off x="911860" y="4076700"/>
            <a:ext cx="10728960" cy="177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94"/>
          <a:stretch>
            <a:fillRect/>
          </a:stretch>
        </p:blipFill>
        <p:spPr>
          <a:xfrm>
            <a:off x="551815" y="1269010"/>
            <a:ext cx="11339830" cy="2980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615" y="3386455"/>
            <a:ext cx="6096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223260" y="3766820"/>
            <a:ext cx="5505450" cy="300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