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0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3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637155"/>
            <a:ext cx="8691880" cy="14871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7"/>
          <a:stretch>
            <a:fillRect/>
          </a:stretch>
        </p:blipFill>
        <p:spPr>
          <a:xfrm>
            <a:off x="360045" y="1052195"/>
            <a:ext cx="11101070" cy="56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0960" y="2832100"/>
            <a:ext cx="49593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2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97"/>
          <a:stretch>
            <a:fillRect/>
          </a:stretch>
        </p:blipFill>
        <p:spPr>
          <a:xfrm>
            <a:off x="911860" y="3933190"/>
            <a:ext cx="11339830" cy="242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311" y="4056709"/>
            <a:ext cx="371335" cy="409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59"/>
          <a:stretch>
            <a:fillRect/>
          </a:stretch>
        </p:blipFill>
        <p:spPr>
          <a:xfrm>
            <a:off x="263525" y="1556665"/>
            <a:ext cx="11339830" cy="2621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3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3"/>
          <a:stretch>
            <a:fillRect/>
          </a:stretch>
        </p:blipFill>
        <p:spPr>
          <a:xfrm>
            <a:off x="983615" y="908685"/>
            <a:ext cx="107290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1032" y="2011627"/>
            <a:ext cx="427408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9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2090" y="2388235"/>
            <a:ext cx="60960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" y="3429000"/>
            <a:ext cx="7412990" cy="31616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44"/>
          <a:stretch>
            <a:fillRect/>
          </a:stretch>
        </p:blipFill>
        <p:spPr>
          <a:xfrm>
            <a:off x="7736205" y="3446780"/>
            <a:ext cx="4496435" cy="314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56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0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285"/>
            <a:ext cx="11340000" cy="178934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5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350" r="5387"/>
          <a:stretch>
            <a:fillRect/>
          </a:stretch>
        </p:blipFill>
        <p:spPr>
          <a:xfrm>
            <a:off x="335915" y="1628775"/>
            <a:ext cx="11364595" cy="36537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983470" y="2719705"/>
            <a:ext cx="143954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330" y="3700780"/>
            <a:ext cx="92519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6445" y="4272915"/>
            <a:ext cx="92519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4295" y="4763770"/>
            <a:ext cx="222123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8" grpId="1" animBg="1"/>
      <p:bldP spid="9" grpId="1" animBg="1"/>
      <p:bldP spid="10" grpId="1" animBg="1"/>
      <p:bldP spid="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479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04388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2630" y="3888740"/>
            <a:ext cx="91071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4509135"/>
            <a:ext cx="91909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2630" y="5292725"/>
            <a:ext cx="91909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7850" y="5876925"/>
            <a:ext cx="91909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46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080" y="3050540"/>
            <a:ext cx="105746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535" y="3812540"/>
            <a:ext cx="103378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090" y="4573270"/>
            <a:ext cx="100317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9185" y="5346700"/>
            <a:ext cx="103009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539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060575"/>
            <a:ext cx="10553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985" y="2853055"/>
            <a:ext cx="10553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573145"/>
            <a:ext cx="10553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4364990"/>
            <a:ext cx="10553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156835"/>
            <a:ext cx="105537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770" y="5876290"/>
            <a:ext cx="562546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23"/>
          <a:stretch>
            <a:fillRect/>
          </a:stretch>
        </p:blipFill>
        <p:spPr>
          <a:xfrm>
            <a:off x="335280" y="2204720"/>
            <a:ext cx="11339830" cy="3572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0385"/>
            <a:ext cx="11340000" cy="26784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77"/>
          <a:stretch>
            <a:fillRect/>
          </a:stretch>
        </p:blipFill>
        <p:spPr>
          <a:xfrm>
            <a:off x="360045" y="1340765"/>
            <a:ext cx="11339830" cy="14538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373090"/>
            <a:ext cx="11340000" cy="782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116185" cy="4538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229225"/>
            <a:ext cx="10116185" cy="151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46131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6048888"/>
            <a:ext cx="342770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1268730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6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9"/>
          <a:stretch>
            <a:fillRect/>
          </a:stretch>
        </p:blipFill>
        <p:spPr>
          <a:xfrm>
            <a:off x="407670" y="989965"/>
            <a:ext cx="11269345" cy="5679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3565" y="3696536"/>
            <a:ext cx="340631" cy="3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62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