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2861945"/>
            <a:ext cx="63912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665" y="2618105"/>
            <a:ext cx="107099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573145"/>
            <a:ext cx="107099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005" y="4580890"/>
            <a:ext cx="107099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5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980" y="4667885"/>
            <a:ext cx="107200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5980" y="5661025"/>
            <a:ext cx="107200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6"/>
          <a:stretch>
            <a:fillRect/>
          </a:stretch>
        </p:blipFill>
        <p:spPr>
          <a:xfrm>
            <a:off x="360045" y="981075"/>
            <a:ext cx="10967720" cy="575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545" y="3292989"/>
            <a:ext cx="10231295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805" y="4222115"/>
            <a:ext cx="1100582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545" y="5255130"/>
            <a:ext cx="10222086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860" y="6172835"/>
            <a:ext cx="51904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124585"/>
            <a:ext cx="11333480" cy="56892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0605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9636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45" y="1003020"/>
            <a:ext cx="10348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836" y="4628140"/>
            <a:ext cx="9574807" cy="41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393" y="5445313"/>
            <a:ext cx="9644316" cy="42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6165215"/>
            <a:ext cx="579818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5141564"/>
            <a:ext cx="10530680" cy="46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545" y="6037580"/>
            <a:ext cx="107683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5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015"/>
            <a:ext cx="1043886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